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30"/>
  </p:notesMasterIdLst>
  <p:sldIdLst>
    <p:sldId id="272" r:id="rId3"/>
    <p:sldId id="304" r:id="rId4"/>
    <p:sldId id="305" r:id="rId5"/>
    <p:sldId id="309" r:id="rId6"/>
    <p:sldId id="310" r:id="rId7"/>
    <p:sldId id="311" r:id="rId8"/>
    <p:sldId id="303" r:id="rId9"/>
    <p:sldId id="308" r:id="rId10"/>
    <p:sldId id="307" r:id="rId11"/>
    <p:sldId id="312" r:id="rId12"/>
    <p:sldId id="313" r:id="rId13"/>
    <p:sldId id="314" r:id="rId14"/>
    <p:sldId id="315" r:id="rId15"/>
    <p:sldId id="306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taaof.edu.tr/" TargetMode="External"/><Relationship Id="rId13" Type="http://schemas.openxmlformats.org/officeDocument/2006/relationships/hyperlink" Target="https://birimler.atauni.edu.tr/iletisim-fakultesi/" TargetMode="External"/><Relationship Id="rId18" Type="http://schemas.openxmlformats.org/officeDocument/2006/relationships/hyperlink" Target="https://birimler.atauni.edu.tr/saglik-bilimleri-fakultesi/" TargetMode="External"/><Relationship Id="rId3" Type="http://schemas.openxmlformats.org/officeDocument/2006/relationships/hyperlink" Target="https://birimler.atauni.edu.tr/spor-bilimleri-fakultesi/" TargetMode="External"/><Relationship Id="rId21" Type="http://schemas.openxmlformats.org/officeDocument/2006/relationships/image" Target="../media/image20.jpg"/><Relationship Id="rId7" Type="http://schemas.openxmlformats.org/officeDocument/2006/relationships/hyperlink" Target="https://birimler.atauni.edu.tr/edebiyat-fakultesi/" TargetMode="External"/><Relationship Id="rId12" Type="http://schemas.openxmlformats.org/officeDocument/2006/relationships/hyperlink" Target="https://birimler.atauni.edu.tr/tip-fakultesi/" TargetMode="External"/><Relationship Id="rId17" Type="http://schemas.openxmlformats.org/officeDocument/2006/relationships/hyperlink" Target="https://birimler.atauni.edu.tr/oltu-beseri-ve-sosyal-bilimler-fakultesi/" TargetMode="External"/><Relationship Id="rId2" Type="http://schemas.openxmlformats.org/officeDocument/2006/relationships/hyperlink" Target="https://birimler.atauni.edu.tr/dis-hekimligi-fakultesi/" TargetMode="External"/><Relationship Id="rId16" Type="http://schemas.openxmlformats.org/officeDocument/2006/relationships/hyperlink" Target="https://birimler.atauni.edu.tr/muhendislik-fakultesi/" TargetMode="External"/><Relationship Id="rId20" Type="http://schemas.openxmlformats.org/officeDocument/2006/relationships/hyperlink" Target="https://birimler.atauni.edu.tr/iktisadi-ve-idari-bilimler-fakultes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rimler.atauni.edu.tr/su-urunleri-fakultesi/" TargetMode="External"/><Relationship Id="rId11" Type="http://schemas.openxmlformats.org/officeDocument/2006/relationships/hyperlink" Target="https://birimler.atauni.edu.tr/ilahiyat-fakultesi/" TargetMode="External"/><Relationship Id="rId5" Type="http://schemas.openxmlformats.org/officeDocument/2006/relationships/hyperlink" Target="https://birimler.atauni.edu.tr/fen-fakultesi/" TargetMode="External"/><Relationship Id="rId15" Type="http://schemas.openxmlformats.org/officeDocument/2006/relationships/hyperlink" Target="https://birimler.atauni.edu.tr/mimarlik-ve-tasarim-fakultesi/" TargetMode="External"/><Relationship Id="rId10" Type="http://schemas.openxmlformats.org/officeDocument/2006/relationships/hyperlink" Target="https://birimler.atauni.edu.tr/hukuk-fakultesi/" TargetMode="External"/><Relationship Id="rId19" Type="http://schemas.openxmlformats.org/officeDocument/2006/relationships/hyperlink" Target="https://birimler.atauni.edu.tr/guzel-sanatlar-fakultesi/" TargetMode="External"/><Relationship Id="rId4" Type="http://schemas.openxmlformats.org/officeDocument/2006/relationships/hyperlink" Target="https://birimler.atauni.edu.tr/eczacilik-fakultesi/" TargetMode="External"/><Relationship Id="rId9" Type="http://schemas.openxmlformats.org/officeDocument/2006/relationships/hyperlink" Target="https://birimler.atauni.edu.tr/hemsirelik-fakultesi/" TargetMode="External"/><Relationship Id="rId14" Type="http://schemas.openxmlformats.org/officeDocument/2006/relationships/hyperlink" Target="https://birimler.atauni.edu.tr/kazim-karabekir-egitim-fakultesi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s.itu.edu.tr/" TargetMode="External"/><Relationship Id="rId13" Type="http://schemas.openxmlformats.org/officeDocument/2006/relationships/hyperlink" Target="https://mkn.itu.edu.tr/" TargetMode="External"/><Relationship Id="rId3" Type="http://schemas.openxmlformats.org/officeDocument/2006/relationships/hyperlink" Target="https://bbf.itu.edu.tr/" TargetMode="External"/><Relationship Id="rId7" Type="http://schemas.openxmlformats.org/officeDocument/2006/relationships/hyperlink" Target="https://gidb.itu.edu.tr/" TargetMode="External"/><Relationship Id="rId12" Type="http://schemas.openxmlformats.org/officeDocument/2006/relationships/hyperlink" Target="https://mines.itu.edu.tr/" TargetMode="External"/><Relationship Id="rId17" Type="http://schemas.openxmlformats.org/officeDocument/2006/relationships/image" Target="../media/image21.jpg"/><Relationship Id="rId2" Type="http://schemas.openxmlformats.org/officeDocument/2006/relationships/hyperlink" Target="https://bb.itu.edu.tr/" TargetMode="External"/><Relationship Id="rId16" Type="http://schemas.openxmlformats.org/officeDocument/2006/relationships/hyperlink" Target="https://uubf.itu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e.itu.edu.tr/" TargetMode="External"/><Relationship Id="rId11" Type="http://schemas.openxmlformats.org/officeDocument/2006/relationships/hyperlink" Target="https://kmg.itu.edu.tr/" TargetMode="External"/><Relationship Id="rId5" Type="http://schemas.openxmlformats.org/officeDocument/2006/relationships/hyperlink" Target="https://ee.itu.edu.tr/" TargetMode="External"/><Relationship Id="rId15" Type="http://schemas.openxmlformats.org/officeDocument/2006/relationships/hyperlink" Target="https://tekstil.itu.edu.tr/" TargetMode="External"/><Relationship Id="rId10" Type="http://schemas.openxmlformats.org/officeDocument/2006/relationships/hyperlink" Target="https://isl.itu.edu.tr/" TargetMode="External"/><Relationship Id="rId4" Type="http://schemas.openxmlformats.org/officeDocument/2006/relationships/hyperlink" Target="https://df.itu.edu.tr/" TargetMode="External"/><Relationship Id="rId9" Type="http://schemas.openxmlformats.org/officeDocument/2006/relationships/hyperlink" Target="https://www.ins.itu.edu.tr/" TargetMode="External"/><Relationship Id="rId14" Type="http://schemas.openxmlformats.org/officeDocument/2006/relationships/hyperlink" Target="https://mim.itu.edu.t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ibf.yeditepe.edu.tr/" TargetMode="External"/><Relationship Id="rId13" Type="http://schemas.openxmlformats.org/officeDocument/2006/relationships/hyperlink" Target="https://med.yeditepe.edu.tr/" TargetMode="External"/><Relationship Id="rId3" Type="http://schemas.openxmlformats.org/officeDocument/2006/relationships/hyperlink" Target="https://eczacilik.yeditepe.edu.tr/" TargetMode="External"/><Relationship Id="rId7" Type="http://schemas.openxmlformats.org/officeDocument/2006/relationships/hyperlink" Target="https://law.yeditepe.edu.tr/tr/hukuk-fakultesi" TargetMode="External"/><Relationship Id="rId12" Type="http://schemas.openxmlformats.org/officeDocument/2006/relationships/hyperlink" Target="https://saglik.yeditepe.edu.tr/" TargetMode="External"/><Relationship Id="rId2" Type="http://schemas.openxmlformats.org/officeDocument/2006/relationships/hyperlink" Target="https://dishekimligi.yeditepe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sf.yeditepe.edu.tr/" TargetMode="External"/><Relationship Id="rId11" Type="http://schemas.openxmlformats.org/officeDocument/2006/relationships/hyperlink" Target="https://eng.yeditepe.edu.tr/" TargetMode="External"/><Relationship Id="rId5" Type="http://schemas.openxmlformats.org/officeDocument/2006/relationships/hyperlink" Target="https://fenedebiyat.yeditepe.edu.tr/" TargetMode="External"/><Relationship Id="rId10" Type="http://schemas.openxmlformats.org/officeDocument/2006/relationships/hyperlink" Target="https://mimarlik.yeditepe.edu.tr/" TargetMode="External"/><Relationship Id="rId4" Type="http://schemas.openxmlformats.org/officeDocument/2006/relationships/hyperlink" Target="https://egitim.yeditepe.edu.tr/" TargetMode="External"/><Relationship Id="rId9" Type="http://schemas.openxmlformats.org/officeDocument/2006/relationships/hyperlink" Target="https://iletisimfakultesi.yeditepe.edu.tr/" TargetMode="External"/><Relationship Id="rId14" Type="http://schemas.openxmlformats.org/officeDocument/2006/relationships/image" Target="../media/image22.web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ntalya.edu.tr/tr/fakulte-ve-enstituler/turizm-fakultesi" TargetMode="External"/><Relationship Id="rId3" Type="http://schemas.openxmlformats.org/officeDocument/2006/relationships/hyperlink" Target="https://antalya.edu.tr/tr/fakulte-ve-enstituler/guzel-sanatlar-ve-mimarlik-fakultesi" TargetMode="External"/><Relationship Id="rId7" Type="http://schemas.openxmlformats.org/officeDocument/2006/relationships/hyperlink" Target="https://antalya.edu.tr/tr/fakulte-ve-enstituler/saglik-bilimleri-fakultesi" TargetMode="External"/><Relationship Id="rId2" Type="http://schemas.openxmlformats.org/officeDocument/2006/relationships/hyperlink" Target="https://antalya.edu.tr/tr/fakulte-ve-enstituler/dis-hekimligi-fakultes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ntalya.edu.tr/tr/fakulte-ve-enstituler/muhendislik-fakultesi" TargetMode="External"/><Relationship Id="rId5" Type="http://schemas.openxmlformats.org/officeDocument/2006/relationships/hyperlink" Target="https://antalya.edu.tr/tr/fakulte-ve-enstituler/iktisadi-ve-idari-bilimler-fakultesi" TargetMode="External"/><Relationship Id="rId4" Type="http://schemas.openxmlformats.org/officeDocument/2006/relationships/hyperlink" Target="https://antalya.edu.tr/tr/fakulte-ve-enstituler/hukuk-fakultesi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lahiyat.ebyu.edu.tr/" TargetMode="External"/><Relationship Id="rId13" Type="http://schemas.openxmlformats.org/officeDocument/2006/relationships/hyperlink" Target="https://sbf.ebyu.edu.tr/" TargetMode="External"/><Relationship Id="rId3" Type="http://schemas.openxmlformats.org/officeDocument/2006/relationships/hyperlink" Target="https://eczacilik.ebyu.edu.tr/" TargetMode="External"/><Relationship Id="rId7" Type="http://schemas.openxmlformats.org/officeDocument/2006/relationships/hyperlink" Target="https://hukuk.ebyu.edu.tr/" TargetMode="External"/><Relationship Id="rId12" Type="http://schemas.openxmlformats.org/officeDocument/2006/relationships/hyperlink" Target="https://tip.ebyu.edu.tr/" TargetMode="External"/><Relationship Id="rId2" Type="http://schemas.openxmlformats.org/officeDocument/2006/relationships/hyperlink" Target="https://dishekimligi.ebyu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uzelsanatlar.ebyu.edu.tr/" TargetMode="External"/><Relationship Id="rId11" Type="http://schemas.openxmlformats.org/officeDocument/2006/relationships/hyperlink" Target="https://muhendislik.ebyu.edu.tr/" TargetMode="External"/><Relationship Id="rId5" Type="http://schemas.openxmlformats.org/officeDocument/2006/relationships/hyperlink" Target="https://egitim.ebyu.edu.tr/" TargetMode="External"/><Relationship Id="rId10" Type="http://schemas.openxmlformats.org/officeDocument/2006/relationships/hyperlink" Target="https://sporbilimleri.ebyu.edu.tr/" TargetMode="External"/><Relationship Id="rId4" Type="http://schemas.openxmlformats.org/officeDocument/2006/relationships/hyperlink" Target="https://fenedebiyat.ebyu.edu.tr/" TargetMode="External"/><Relationship Id="rId9" Type="http://schemas.openxmlformats.org/officeDocument/2006/relationships/hyperlink" Target="https://iibf.ebyu.edu.tr/" TargetMode="External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tuklu.edu.tr/midyat-sanat-tasarim-fakultesi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s://www.artuklu.edu.tr/fen-fakultesi" TargetMode="External"/><Relationship Id="rId7" Type="http://schemas.openxmlformats.org/officeDocument/2006/relationships/hyperlink" Target="https://www.artuklu.edu.tr/kiziltepe-tarim-bilimleri-ve-teknolojileri-fakultesi" TargetMode="External"/><Relationship Id="rId12" Type="http://schemas.openxmlformats.org/officeDocument/2006/relationships/hyperlink" Target="https://www.artuklu.edu.tr/turizm-fakultesi" TargetMode="External"/><Relationship Id="rId2" Type="http://schemas.openxmlformats.org/officeDocument/2006/relationships/hyperlink" Target="https://www.artuklu.edu.tr/edebiyat-fakultes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tuklu.edu.tr/islami-ilimler-fakultesi" TargetMode="External"/><Relationship Id="rId11" Type="http://schemas.openxmlformats.org/officeDocument/2006/relationships/hyperlink" Target="https://www.artuklu.edu.tr/tip-fakultesi" TargetMode="External"/><Relationship Id="rId5" Type="http://schemas.openxmlformats.org/officeDocument/2006/relationships/hyperlink" Target="https://www.artuklu.edu.tr/iktisadi-ve-idari-bilimler-fakultesi" TargetMode="External"/><Relationship Id="rId10" Type="http://schemas.openxmlformats.org/officeDocument/2006/relationships/hyperlink" Target="https://www.artuklu.edu.tr/saglik-bilimleri-fakultesi" TargetMode="External"/><Relationship Id="rId4" Type="http://schemas.openxmlformats.org/officeDocument/2006/relationships/hyperlink" Target="https://www.artuklu.edu.tr/guzel-sanatlar-fakultesi" TargetMode="External"/><Relationship Id="rId9" Type="http://schemas.openxmlformats.org/officeDocument/2006/relationships/hyperlink" Target="https://www.artuklu.edu.tr/muhendislik-mimarlik-fakultesi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rzurum.edu.tr/fakulte/muhendislik-ve-mimarlik-fakultesi/" TargetMode="External"/><Relationship Id="rId13" Type="http://schemas.openxmlformats.org/officeDocument/2006/relationships/image" Target="../media/image26.jpeg"/><Relationship Id="rId3" Type="http://schemas.openxmlformats.org/officeDocument/2006/relationships/hyperlink" Target="https://erzurum.edu.tr/fakulte/fen-fakultesi/#gsc.tab=0" TargetMode="External"/><Relationship Id="rId7" Type="http://schemas.openxmlformats.org/officeDocument/2006/relationships/hyperlink" Target="https://erzurum.edu.tr/fakulte/iktisadi-ve-idari-bilimler-fakultesi/#gsc.tab=0" TargetMode="External"/><Relationship Id="rId12" Type="http://schemas.openxmlformats.org/officeDocument/2006/relationships/hyperlink" Target="https://erzurum.edu.tr/fakulte/spor-bilimleri-fakultesi1/" TargetMode="External"/><Relationship Id="rId2" Type="http://schemas.openxmlformats.org/officeDocument/2006/relationships/hyperlink" Target="https://erzurum.edu.tr/fakulte/fen-fakultes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rzurum.edu.tr/fakulte/iktisadi-ve-idari-bilimler-fakultesi/" TargetMode="External"/><Relationship Id="rId11" Type="http://schemas.openxmlformats.org/officeDocument/2006/relationships/hyperlink" Target="https://erzurum.edu.tr/fakulte/saglik-bilimleri-fakultesi1/#gsc.tab=0" TargetMode="External"/><Relationship Id="rId5" Type="http://schemas.openxmlformats.org/officeDocument/2006/relationships/hyperlink" Target="https://erzurum.edu.tr/fakulte/edebiyat-fakultesi/#gsc.tab=0" TargetMode="External"/><Relationship Id="rId10" Type="http://schemas.openxmlformats.org/officeDocument/2006/relationships/hyperlink" Target="https://erzurum.edu.tr/fakulte/saglik-bilimleri-fakultesi1/" TargetMode="External"/><Relationship Id="rId4" Type="http://schemas.openxmlformats.org/officeDocument/2006/relationships/hyperlink" Target="https://erzurum.edu.tr/fakulte/edebiyat-fakultesi/" TargetMode="External"/><Relationship Id="rId9" Type="http://schemas.openxmlformats.org/officeDocument/2006/relationships/hyperlink" Target="https://erzurum.edu.tr/fakulte/muhendislik-ve-mimarlik-fakultesi/#gsc.tab=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bf.igdir.edu.tr/en_GB" TargetMode="External"/><Relationship Id="rId13" Type="http://schemas.openxmlformats.org/officeDocument/2006/relationships/image" Target="../media/image27.webp"/><Relationship Id="rId3" Type="http://schemas.openxmlformats.org/officeDocument/2006/relationships/hyperlink" Target="https://fef.igdir.edu.tr/en_GB" TargetMode="External"/><Relationship Id="rId7" Type="http://schemas.openxmlformats.org/officeDocument/2006/relationships/hyperlink" Target="https://muhendislik.igdir.edu.tr/en_GB" TargetMode="External"/><Relationship Id="rId12" Type="http://schemas.openxmlformats.org/officeDocument/2006/relationships/hyperlink" Target="https://ziraat.igdir.edu.tr/en_GB" TargetMode="External"/><Relationship Id="rId2" Type="http://schemas.openxmlformats.org/officeDocument/2006/relationships/hyperlink" Target="https://dishekimligi.igdir.edu.tr/en_G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lahiyat.igdir.edu.tr/en_GB" TargetMode="External"/><Relationship Id="rId11" Type="http://schemas.openxmlformats.org/officeDocument/2006/relationships/hyperlink" Target="https://turizmfak.igdir.edu.tr/" TargetMode="External"/><Relationship Id="rId5" Type="http://schemas.openxmlformats.org/officeDocument/2006/relationships/hyperlink" Target="https://iibf.igdir.edu.tr/en_GB" TargetMode="External"/><Relationship Id="rId10" Type="http://schemas.openxmlformats.org/officeDocument/2006/relationships/hyperlink" Target="https://uygbil.igdir.edu.tr/" TargetMode="External"/><Relationship Id="rId4" Type="http://schemas.openxmlformats.org/officeDocument/2006/relationships/hyperlink" Target="https://gsf.igdir.edu.tr/en_GB" TargetMode="External"/><Relationship Id="rId9" Type="http://schemas.openxmlformats.org/officeDocument/2006/relationships/hyperlink" Target="https://besyo.igdir.edu.tr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stmf.ege.edu.tr/tr-0/Anasayfa.html" TargetMode="External"/><Relationship Id="rId13" Type="http://schemas.openxmlformats.org/officeDocument/2006/relationships/hyperlink" Target="https://sbf.ege.edu.tr/" TargetMode="External"/><Relationship Id="rId3" Type="http://schemas.openxmlformats.org/officeDocument/2006/relationships/hyperlink" Target="https://dent.ege.edu.tr/" TargetMode="External"/><Relationship Id="rId7" Type="http://schemas.openxmlformats.org/officeDocument/2006/relationships/hyperlink" Target="https://fen.ege.edu.tr/" TargetMode="External"/><Relationship Id="rId12" Type="http://schemas.openxmlformats.org/officeDocument/2006/relationships/hyperlink" Target="https://muhfak.ege.edu.tr/" TargetMode="External"/><Relationship Id="rId17" Type="http://schemas.openxmlformats.org/officeDocument/2006/relationships/image" Target="../media/image28.jpeg"/><Relationship Id="rId2" Type="http://schemas.openxmlformats.org/officeDocument/2006/relationships/hyperlink" Target="https://turizm.ege.edu.tr/" TargetMode="External"/><Relationship Id="rId16" Type="http://schemas.openxmlformats.org/officeDocument/2006/relationships/hyperlink" Target="https://med.ege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gitim.ege.edu.tr/" TargetMode="External"/><Relationship Id="rId11" Type="http://schemas.openxmlformats.org/officeDocument/2006/relationships/hyperlink" Target="https://iletisim.ege.edu.tr/" TargetMode="External"/><Relationship Id="rId5" Type="http://schemas.openxmlformats.org/officeDocument/2006/relationships/hyperlink" Target="https://edebiyat.ege.edu.tr/" TargetMode="External"/><Relationship Id="rId15" Type="http://schemas.openxmlformats.org/officeDocument/2006/relationships/hyperlink" Target="https://egefish.ege.edu.tr/tr-0/Anasayfa.html" TargetMode="External"/><Relationship Id="rId10" Type="http://schemas.openxmlformats.org/officeDocument/2006/relationships/hyperlink" Target="https://iibf.ege.edu.tr/" TargetMode="External"/><Relationship Id="rId4" Type="http://schemas.openxmlformats.org/officeDocument/2006/relationships/hyperlink" Target="https://eczacilik.ege.edu.tr/" TargetMode="External"/><Relationship Id="rId9" Type="http://schemas.openxmlformats.org/officeDocument/2006/relationships/hyperlink" Target="https://hemsirelik.ege.edu.tr/" TargetMode="External"/><Relationship Id="rId14" Type="http://schemas.openxmlformats.org/officeDocument/2006/relationships/hyperlink" Target="https://sporbilimleri.ege.edu.t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lahiyat.cumhuriyet.edu.tr/" TargetMode="External"/><Relationship Id="rId13" Type="http://schemas.openxmlformats.org/officeDocument/2006/relationships/hyperlink" Target="https://saglikbilimleri.cumhuriyet.edu.tr/" TargetMode="External"/><Relationship Id="rId18" Type="http://schemas.openxmlformats.org/officeDocument/2006/relationships/hyperlink" Target="https://tip.cumhuriyet.edu.tr/" TargetMode="External"/><Relationship Id="rId3" Type="http://schemas.openxmlformats.org/officeDocument/2006/relationships/hyperlink" Target="https://eczacilik.cumhuriyet.edu.tr/" TargetMode="External"/><Relationship Id="rId7" Type="http://schemas.openxmlformats.org/officeDocument/2006/relationships/hyperlink" Target="https://hukuk.cumhuriyet.edu.tr/" TargetMode="External"/><Relationship Id="rId12" Type="http://schemas.openxmlformats.org/officeDocument/2006/relationships/hyperlink" Target="https://muhendislik.cumhuriyet.edu.tr/" TargetMode="External"/><Relationship Id="rId17" Type="http://schemas.openxmlformats.org/officeDocument/2006/relationships/hyperlink" Target="https://turizm.cumhuriyet.edu.tr/" TargetMode="External"/><Relationship Id="rId2" Type="http://schemas.openxmlformats.org/officeDocument/2006/relationships/hyperlink" Target="https://dishekimligi.cumhuriyet.edu.tr/" TargetMode="External"/><Relationship Id="rId16" Type="http://schemas.openxmlformats.org/officeDocument/2006/relationships/hyperlink" Target="https://teknoloji.cumhuriyet.edu.tr/" TargetMode="External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en.cumhuriyet.edu.tr/" TargetMode="External"/><Relationship Id="rId11" Type="http://schemas.openxmlformats.org/officeDocument/2006/relationships/hyperlink" Target="https://mimarlikgst.cumhuriyet.edu.tr/" TargetMode="External"/><Relationship Id="rId5" Type="http://schemas.openxmlformats.org/officeDocument/2006/relationships/hyperlink" Target="https://egitim.cumhuriyet.edu.tr/" TargetMode="External"/><Relationship Id="rId15" Type="http://schemas.openxmlformats.org/officeDocument/2006/relationships/hyperlink" Target="https://www.cumhuriyet.edu.tr/fakulteler" TargetMode="External"/><Relationship Id="rId10" Type="http://schemas.openxmlformats.org/officeDocument/2006/relationships/hyperlink" Target="https://iletisim.cumhuriyet.edu.tr/" TargetMode="External"/><Relationship Id="rId19" Type="http://schemas.openxmlformats.org/officeDocument/2006/relationships/hyperlink" Target="https://veteriner.cumhuriyet.edu.tr/" TargetMode="External"/><Relationship Id="rId4" Type="http://schemas.openxmlformats.org/officeDocument/2006/relationships/hyperlink" Target="https://edebiyat.cumhuriyet.edu.tr/" TargetMode="External"/><Relationship Id="rId9" Type="http://schemas.openxmlformats.org/officeDocument/2006/relationships/hyperlink" Target="https://iibf.cumhuriyet.edu.tr/" TargetMode="External"/><Relationship Id="rId14" Type="http://schemas.openxmlformats.org/officeDocument/2006/relationships/hyperlink" Target="https://sporbilimleri.cumhuriyet.edu.t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f.karatekin.edu.tr/" TargetMode="External"/><Relationship Id="rId3" Type="http://schemas.openxmlformats.org/officeDocument/2006/relationships/hyperlink" Target="https://fen.karatekin.edu.tr/" TargetMode="External"/><Relationship Id="rId7" Type="http://schemas.openxmlformats.org/officeDocument/2006/relationships/hyperlink" Target="https://islamiilimler.karatekin.edu.tr/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dis.karatekin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ibf.karatekin.edu.tr/" TargetMode="External"/><Relationship Id="rId11" Type="http://schemas.openxmlformats.org/officeDocument/2006/relationships/hyperlink" Target="https://stm.karatekin.edu.tr/" TargetMode="External"/><Relationship Id="rId5" Type="http://schemas.openxmlformats.org/officeDocument/2006/relationships/hyperlink" Target="https://itbf.karatekin.edu.tr/" TargetMode="External"/><Relationship Id="rId10" Type="http://schemas.openxmlformats.org/officeDocument/2006/relationships/hyperlink" Target="https://sbf.karatekin.edu.tr/" TargetMode="External"/><Relationship Id="rId4" Type="http://schemas.openxmlformats.org/officeDocument/2006/relationships/hyperlink" Target="https://hukuk.karatekin.edu.tr/" TargetMode="External"/><Relationship Id="rId9" Type="http://schemas.openxmlformats.org/officeDocument/2006/relationships/hyperlink" Target="https://of.karatekin.edu.tr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dhf.afsu.edu.tr/" TargetMode="External"/><Relationship Id="rId7" Type="http://schemas.openxmlformats.org/officeDocument/2006/relationships/hyperlink" Target="https://tip.afsu.edu.tr/" TargetMode="External"/><Relationship Id="rId2" Type="http://schemas.openxmlformats.org/officeDocument/2006/relationships/hyperlink" Target="https://bozok.edu.tr/okul/dis-hekimligi-fakultes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bf.afsu.edu.tr/" TargetMode="External"/><Relationship Id="rId5" Type="http://schemas.openxmlformats.org/officeDocument/2006/relationships/hyperlink" Target="https://bozok.edu.tr/okul/saglik-bilimleri-fakultesi" TargetMode="External"/><Relationship Id="rId4" Type="http://schemas.openxmlformats.org/officeDocument/2006/relationships/hyperlink" Target="https://eczacilik.afsu.edu.t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em.hacettepe.edu.tr/fen-fakultesi/" TargetMode="External"/><Relationship Id="rId13" Type="http://schemas.openxmlformats.org/officeDocument/2006/relationships/hyperlink" Target="https://universitem.hacettepe.edu.tr/iktisadi-ve-idari-bilimler-fakultesi/" TargetMode="External"/><Relationship Id="rId18" Type="http://schemas.openxmlformats.org/officeDocument/2006/relationships/hyperlink" Target="https://universitem.hacettepe.edu.tr/spor-bilimleri-fakultesi/" TargetMode="External"/><Relationship Id="rId3" Type="http://schemas.openxmlformats.org/officeDocument/2006/relationships/hyperlink" Target="https://universitem.hacettepe.edu.tr/dis-hekimligi-fakultesi/" TargetMode="External"/><Relationship Id="rId7" Type="http://schemas.openxmlformats.org/officeDocument/2006/relationships/hyperlink" Target="https://universitem.hacettepe.edu.tr/fizik-tedavi-ve-rehabilitasyon-fakultesi/" TargetMode="External"/><Relationship Id="rId12" Type="http://schemas.openxmlformats.org/officeDocument/2006/relationships/hyperlink" Target="https://universitem.hacettepe.edu.tr/iletisim-fakultesi/" TargetMode="External"/><Relationship Id="rId17" Type="http://schemas.openxmlformats.org/officeDocument/2006/relationships/hyperlink" Target="https://universitem.hacettepe.edu.tr/tip-fakultesi/" TargetMode="External"/><Relationship Id="rId2" Type="http://schemas.openxmlformats.org/officeDocument/2006/relationships/hyperlink" Target="https://bozok.edu.tr/okul/dis-hekimligi-fakultesi" TargetMode="External"/><Relationship Id="rId16" Type="http://schemas.openxmlformats.org/officeDocument/2006/relationships/hyperlink" Target="https://universitem.hacettepe.edu.tr/saglik-bilimleri-fakultes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niversitem.hacettepe.edu.tr/egitim-fakultesi/" TargetMode="External"/><Relationship Id="rId11" Type="http://schemas.openxmlformats.org/officeDocument/2006/relationships/hyperlink" Target="https://universitem.hacettepe.edu.tr/hukuk-fakultesi/" TargetMode="External"/><Relationship Id="rId5" Type="http://schemas.openxmlformats.org/officeDocument/2006/relationships/hyperlink" Target="https://universitem.hacettepe.edu.tr/edebiyat-fakultesi/" TargetMode="External"/><Relationship Id="rId15" Type="http://schemas.openxmlformats.org/officeDocument/2006/relationships/hyperlink" Target="https://bozok.edu.tr/okul/saglik-bilimleri-fakultesi" TargetMode="External"/><Relationship Id="rId10" Type="http://schemas.openxmlformats.org/officeDocument/2006/relationships/hyperlink" Target="https://universitem.hacettepe.edu.tr/hemsirelik-fakultesi/" TargetMode="External"/><Relationship Id="rId19" Type="http://schemas.openxmlformats.org/officeDocument/2006/relationships/image" Target="../media/image31.jpeg"/><Relationship Id="rId4" Type="http://schemas.openxmlformats.org/officeDocument/2006/relationships/hyperlink" Target="https://universitem.hacettepe.edu.tr/eczacilik-fakultesi/" TargetMode="External"/><Relationship Id="rId9" Type="http://schemas.openxmlformats.org/officeDocument/2006/relationships/hyperlink" Target="https://universitem.hacettepe.edu.tr/guzel-sanatlar-fakultesi/" TargetMode="External"/><Relationship Id="rId14" Type="http://schemas.openxmlformats.org/officeDocument/2006/relationships/hyperlink" Target="https://universitem.hacettepe.edu.tr/muhendislik-fakultesi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ybu.edu.tr/mimarlikveguzelsanatlar" TargetMode="External"/><Relationship Id="rId13" Type="http://schemas.openxmlformats.org/officeDocument/2006/relationships/hyperlink" Target="https://aybu.edu.tr/sporbilimleri" TargetMode="External"/><Relationship Id="rId3" Type="http://schemas.openxmlformats.org/officeDocument/2006/relationships/hyperlink" Target="https://aybu.edu.tr/dishekimligi" TargetMode="External"/><Relationship Id="rId7" Type="http://schemas.openxmlformats.org/officeDocument/2006/relationships/hyperlink" Target="https://aybu.edu.tr/isletme" TargetMode="External"/><Relationship Id="rId12" Type="http://schemas.openxmlformats.org/officeDocument/2006/relationships/hyperlink" Target="https://aybu.edu.tr/siyasal" TargetMode="External"/><Relationship Id="rId17" Type="http://schemas.openxmlformats.org/officeDocument/2006/relationships/image" Target="../media/image32.jpg"/><Relationship Id="rId2" Type="http://schemas.openxmlformats.org/officeDocument/2006/relationships/hyperlink" Target="https://bozok.edu.tr/okul/dis-hekimligi-fakultesi" TargetMode="External"/><Relationship Id="rId16" Type="http://schemas.openxmlformats.org/officeDocument/2006/relationships/hyperlink" Target="https://aybu.edu.tr/musik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ybu.edu.tr/insanvetoplum" TargetMode="External"/><Relationship Id="rId11" Type="http://schemas.openxmlformats.org/officeDocument/2006/relationships/hyperlink" Target="https://aybu.edu.tr/saglikbilimleri" TargetMode="External"/><Relationship Id="rId5" Type="http://schemas.openxmlformats.org/officeDocument/2006/relationships/hyperlink" Target="https://aybu.edu.tr/hukuk" TargetMode="External"/><Relationship Id="rId15" Type="http://schemas.openxmlformats.org/officeDocument/2006/relationships/hyperlink" Target="https://aybu.edu.tr/subf" TargetMode="External"/><Relationship Id="rId10" Type="http://schemas.openxmlformats.org/officeDocument/2006/relationships/hyperlink" Target="https://bozok.edu.tr/okul/saglik-bilimleri-fakultesi" TargetMode="External"/><Relationship Id="rId4" Type="http://schemas.openxmlformats.org/officeDocument/2006/relationships/hyperlink" Target="https://aybu.edu.tr/ilahiyat" TargetMode="External"/><Relationship Id="rId9" Type="http://schemas.openxmlformats.org/officeDocument/2006/relationships/hyperlink" Target="https://aybu.edu.tr/muhendislik" TargetMode="External"/><Relationship Id="rId14" Type="http://schemas.openxmlformats.org/officeDocument/2006/relationships/hyperlink" Target="https://aybu.edu.tr/ti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mt.prz.edu.pl/en/" TargetMode="External"/><Relationship Id="rId3" Type="http://schemas.openxmlformats.org/officeDocument/2006/relationships/hyperlink" Target="https://wch.prz.edu.pl/en/" TargetMode="External"/><Relationship Id="rId7" Type="http://schemas.openxmlformats.org/officeDocument/2006/relationships/hyperlink" Target="https://wmifs.prz.edu.pl/en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z.prz.edu.pl/en/" TargetMode="External"/><Relationship Id="rId5" Type="http://schemas.openxmlformats.org/officeDocument/2006/relationships/hyperlink" Target="https://weii.prz.edu.pl/en/" TargetMode="External"/><Relationship Id="rId4" Type="http://schemas.openxmlformats.org/officeDocument/2006/relationships/hyperlink" Target="https://wbisia.prz.edu.pl/e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je.hu/en/education/faculties/faculty-of-horticulture-and-rural-development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je.hu/en/faculty-of-economics-and-business" TargetMode="External"/><Relationship Id="rId4" Type="http://schemas.openxmlformats.org/officeDocument/2006/relationships/hyperlink" Target="https://nje.hu/en/education/faculties/gamf-faculty-of-engineering-and-computer-scienc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onu.edu.tr/iletisim.fakultesi" TargetMode="External"/><Relationship Id="rId13" Type="http://schemas.openxmlformats.org/officeDocument/2006/relationships/image" Target="../media/image13.jpg"/><Relationship Id="rId3" Type="http://schemas.openxmlformats.org/officeDocument/2006/relationships/hyperlink" Target="https://www.inonu.edu.tr/eczacilik" TargetMode="External"/><Relationship Id="rId7" Type="http://schemas.openxmlformats.org/officeDocument/2006/relationships/hyperlink" Target="https://www.inonu.edu.tr/ilahiyat" TargetMode="External"/><Relationship Id="rId12" Type="http://schemas.openxmlformats.org/officeDocument/2006/relationships/hyperlink" Target="https://www.inonu.edu.tr/tip" TargetMode="External"/><Relationship Id="rId2" Type="http://schemas.openxmlformats.org/officeDocument/2006/relationships/hyperlink" Target="https://www.inonu.edu.tr/dishekimlig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onu.edu.tr/iibf" TargetMode="External"/><Relationship Id="rId11" Type="http://schemas.openxmlformats.org/officeDocument/2006/relationships/hyperlink" Target="https://www.inonu.edu.tr/sporbilimleri" TargetMode="External"/><Relationship Id="rId5" Type="http://schemas.openxmlformats.org/officeDocument/2006/relationships/hyperlink" Target="https://www.inonu.edu.tr/hukuk" TargetMode="External"/><Relationship Id="rId10" Type="http://schemas.openxmlformats.org/officeDocument/2006/relationships/hyperlink" Target="https://www.inonu.edu.tr/sbf" TargetMode="External"/><Relationship Id="rId4" Type="http://schemas.openxmlformats.org/officeDocument/2006/relationships/hyperlink" Target="https://www.inonu.edu.tr/gsf" TargetMode="External"/><Relationship Id="rId9" Type="http://schemas.openxmlformats.org/officeDocument/2006/relationships/hyperlink" Target="https://www.inonu.edu.tr/muhendisli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k.yildiz.edu.tr/" TargetMode="External"/><Relationship Id="rId3" Type="http://schemas.openxmlformats.org/officeDocument/2006/relationships/hyperlink" Target="https://elk.yildiz.edu.tr/" TargetMode="External"/><Relationship Id="rId7" Type="http://schemas.openxmlformats.org/officeDocument/2006/relationships/hyperlink" Target="https://kim.yildiz.edu.tr/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egf.yildiz.edu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s.yildiz.edu.tr/" TargetMode="External"/><Relationship Id="rId11" Type="http://schemas.openxmlformats.org/officeDocument/2006/relationships/hyperlink" Target="https://ubf.yildiz.edu.tr/" TargetMode="External"/><Relationship Id="rId5" Type="http://schemas.openxmlformats.org/officeDocument/2006/relationships/hyperlink" Target="https://gidf.yildiz.edu.tr/" TargetMode="External"/><Relationship Id="rId10" Type="http://schemas.openxmlformats.org/officeDocument/2006/relationships/hyperlink" Target="https://sts.yildiz.edu.tr/" TargetMode="External"/><Relationship Id="rId4" Type="http://schemas.openxmlformats.org/officeDocument/2006/relationships/hyperlink" Target="https://fed.yildiz.edu.tr/" TargetMode="External"/><Relationship Id="rId9" Type="http://schemas.openxmlformats.org/officeDocument/2006/relationships/hyperlink" Target="https://mmr.yildiz.edu.t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fkas.edu.tr/muhendislik" TargetMode="External"/><Relationship Id="rId3" Type="http://schemas.openxmlformats.org/officeDocument/2006/relationships/hyperlink" Target="https://www.kafkas.edu.tr/egitimyeni/" TargetMode="External"/><Relationship Id="rId7" Type="http://schemas.openxmlformats.org/officeDocument/2006/relationships/hyperlink" Target="https://www.kafkas.edu.tr/iibf" TargetMode="External"/><Relationship Id="rId12" Type="http://schemas.openxmlformats.org/officeDocument/2006/relationships/image" Target="../media/image15.jpg"/><Relationship Id="rId2" Type="http://schemas.openxmlformats.org/officeDocument/2006/relationships/hyperlink" Target="https://www.kafkas.edu.tr/dh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afkas.edu.tr/veteriner" TargetMode="External"/><Relationship Id="rId11" Type="http://schemas.openxmlformats.org/officeDocument/2006/relationships/hyperlink" Target="https://www.kafkas.edu.tr/stf" TargetMode="External"/><Relationship Id="rId5" Type="http://schemas.openxmlformats.org/officeDocument/2006/relationships/hyperlink" Target="https://www.kafkas.edu.tr/gusf/" TargetMode="External"/><Relationship Id="rId10" Type="http://schemas.openxmlformats.org/officeDocument/2006/relationships/hyperlink" Target="https://www.kafkas.edu.tr/sbf/" TargetMode="External"/><Relationship Id="rId4" Type="http://schemas.openxmlformats.org/officeDocument/2006/relationships/hyperlink" Target="https://www.kafkas.edu.tr/fef%20/" TargetMode="External"/><Relationship Id="rId9" Type="http://schemas.openxmlformats.org/officeDocument/2006/relationships/hyperlink" Target="https://www.kafkas.edu.tr/tipfa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kara.edu.tr/dizin/Fakulteler/hukuk-fakultesi" TargetMode="External"/><Relationship Id="rId13" Type="http://schemas.openxmlformats.org/officeDocument/2006/relationships/hyperlink" Target="https://www.ankara.edu.tr/dizin/Fakulteler/tip-fakultesi" TargetMode="External"/><Relationship Id="rId18" Type="http://schemas.openxmlformats.org/officeDocument/2006/relationships/hyperlink" Target="https://www.ankara.edu.tr/dizin/Fakulteler/uygulamali-bilimler-fakultesi" TargetMode="External"/><Relationship Id="rId3" Type="http://schemas.openxmlformats.org/officeDocument/2006/relationships/hyperlink" Target="https://www.ankara.edu.tr/dizin/Fakulteler/dis-hekimligi-fakultesi" TargetMode="External"/><Relationship Id="rId7" Type="http://schemas.openxmlformats.org/officeDocument/2006/relationships/hyperlink" Target="https://www.ankara.edu.tr/dizin/Fakulteler/guzel-sanatlar-fakultesi" TargetMode="External"/><Relationship Id="rId12" Type="http://schemas.openxmlformats.org/officeDocument/2006/relationships/hyperlink" Target="https://www.ankara.edu.tr/dizin/Fakulteler/muhendislik-fakultesi" TargetMode="External"/><Relationship Id="rId17" Type="http://schemas.openxmlformats.org/officeDocument/2006/relationships/hyperlink" Target="https://www.ankara.edu.tr/dizin/Fakulteler/veteriner-fakultesi" TargetMode="External"/><Relationship Id="rId2" Type="http://schemas.openxmlformats.org/officeDocument/2006/relationships/hyperlink" Target="https://www.ankara.edu.tr/dizin/Fakulteler/acik-ve-uzaktan-egitim-fakultesi" TargetMode="External"/><Relationship Id="rId16" Type="http://schemas.openxmlformats.org/officeDocument/2006/relationships/hyperlink" Target="https://www.ankara.edu.tr/dizin/Fakulteler/spor-bilimleri-fakultes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nkara.edu.tr/dizin/Fakulteler/egitim-bilimleri-fakultesi" TargetMode="External"/><Relationship Id="rId11" Type="http://schemas.openxmlformats.org/officeDocument/2006/relationships/hyperlink" Target="https://www.ankara.edu.tr/dizin/Fakulteler/iletisim-fakultesi" TargetMode="External"/><Relationship Id="rId5" Type="http://schemas.openxmlformats.org/officeDocument/2006/relationships/hyperlink" Target="https://www.ankara.edu.tr/dizin/Fakulteler/fen-fakultesi" TargetMode="External"/><Relationship Id="rId15" Type="http://schemas.openxmlformats.org/officeDocument/2006/relationships/hyperlink" Target="https://www.ankara.edu.tr/dizin/Fakulteler/siyasal-bilgiler-fakultesi" TargetMode="External"/><Relationship Id="rId10" Type="http://schemas.openxmlformats.org/officeDocument/2006/relationships/hyperlink" Target="https://www.ankara.edu.tr/dizin/Fakulteler/ilahiyat-fakultesi" TargetMode="External"/><Relationship Id="rId19" Type="http://schemas.openxmlformats.org/officeDocument/2006/relationships/image" Target="../media/image16.jpg"/><Relationship Id="rId4" Type="http://schemas.openxmlformats.org/officeDocument/2006/relationships/hyperlink" Target="https://www.ankara.edu.tr/dizin/Fakulteler/dil-ve-tarih-cografya-fakultesi" TargetMode="External"/><Relationship Id="rId9" Type="http://schemas.openxmlformats.org/officeDocument/2006/relationships/hyperlink" Target="https://www.ankara.edu.tr/dizin/Fakulteler/hemsirelik-fakultesi" TargetMode="External"/><Relationship Id="rId14" Type="http://schemas.openxmlformats.org/officeDocument/2006/relationships/hyperlink" Target="https://www.ankara.edu.tr/dizin/Fakulteler/saglik-bilimleri-fakultes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im.gazi.edu.tr/" TargetMode="External"/><Relationship Id="rId3" Type="http://schemas.openxmlformats.org/officeDocument/2006/relationships/hyperlink" Target="https://dent.gazi.edu.tr/" TargetMode="External"/><Relationship Id="rId7" Type="http://schemas.openxmlformats.org/officeDocument/2006/relationships/hyperlink" Target="https://hemsirelik.gazi.edu.t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ef.gazi.edu.tr/" TargetMode="External"/><Relationship Id="rId11" Type="http://schemas.openxmlformats.org/officeDocument/2006/relationships/hyperlink" Target="https://tf.gazi.edu.tr/" TargetMode="External"/><Relationship Id="rId5" Type="http://schemas.openxmlformats.org/officeDocument/2006/relationships/hyperlink" Target="https://fen.gazi.edu.tr/" TargetMode="External"/><Relationship Id="rId10" Type="http://schemas.openxmlformats.org/officeDocument/2006/relationships/hyperlink" Target="https://sporbilimleri.gazi.edu.tr/" TargetMode="External"/><Relationship Id="rId4" Type="http://schemas.openxmlformats.org/officeDocument/2006/relationships/hyperlink" Target="https://pharmacy.gazi.edu.tr/" TargetMode="External"/><Relationship Id="rId9" Type="http://schemas.openxmlformats.org/officeDocument/2006/relationships/hyperlink" Target="https://mf.gazi.edu.t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yu.edu.tr/Birimler/edebiyat" TargetMode="External"/><Relationship Id="rId13" Type="http://schemas.openxmlformats.org/officeDocument/2006/relationships/hyperlink" Target="https://www.yyu.edu.tr/Birimler/13" TargetMode="External"/><Relationship Id="rId18" Type="http://schemas.openxmlformats.org/officeDocument/2006/relationships/hyperlink" Target="https://www.yyu.edu.tr/Birimler/12" TargetMode="External"/><Relationship Id="rId3" Type="http://schemas.openxmlformats.org/officeDocument/2006/relationships/hyperlink" Target="https://www.yyu.edu.tr/Birimler/930" TargetMode="External"/><Relationship Id="rId21" Type="http://schemas.openxmlformats.org/officeDocument/2006/relationships/image" Target="../media/image18.webp"/><Relationship Id="rId7" Type="http://schemas.openxmlformats.org/officeDocument/2006/relationships/hyperlink" Target="https://www.yyu.edu.tr/Birimler/veteriner" TargetMode="External"/><Relationship Id="rId12" Type="http://schemas.openxmlformats.org/officeDocument/2006/relationships/hyperlink" Target="https://www.yyu.edu.tr/Birimler/7" TargetMode="External"/><Relationship Id="rId17" Type="http://schemas.openxmlformats.org/officeDocument/2006/relationships/hyperlink" Target="https://www.yyu.edu.tr/Birimler/ilahiyat" TargetMode="External"/><Relationship Id="rId2" Type="http://schemas.openxmlformats.org/officeDocument/2006/relationships/hyperlink" Target="https://www.yyu.edu.tr/Birimler/3" TargetMode="External"/><Relationship Id="rId16" Type="http://schemas.openxmlformats.org/officeDocument/2006/relationships/hyperlink" Target="https://www.yyu.edu.tr/Birimler/10" TargetMode="External"/><Relationship Id="rId20" Type="http://schemas.openxmlformats.org/officeDocument/2006/relationships/hyperlink" Target="https://www.yyu.edu.tr/Birimler/2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yu.edu.tr/Birimler/eczacilik" TargetMode="External"/><Relationship Id="rId11" Type="http://schemas.openxmlformats.org/officeDocument/2006/relationships/hyperlink" Target="https://www.yyu.edu.tr/Birimler/14" TargetMode="External"/><Relationship Id="rId5" Type="http://schemas.openxmlformats.org/officeDocument/2006/relationships/hyperlink" Target="https://www.yyu.edu.tr/Birimler/ziraat" TargetMode="External"/><Relationship Id="rId15" Type="http://schemas.openxmlformats.org/officeDocument/2006/relationships/hyperlink" Target="https://www.yyu.edu.tr/Birimler/guzelsanatlar" TargetMode="External"/><Relationship Id="rId10" Type="http://schemas.openxmlformats.org/officeDocument/2006/relationships/hyperlink" Target="https://www.yyu.edu.tr/Birimler/egitim" TargetMode="External"/><Relationship Id="rId19" Type="http://schemas.openxmlformats.org/officeDocument/2006/relationships/hyperlink" Target="https://www.yyu.edu.tr/Birimler/977" TargetMode="External"/><Relationship Id="rId4" Type="http://schemas.openxmlformats.org/officeDocument/2006/relationships/hyperlink" Target="https://www.yyu.edu.tr/Birimler/denizcilik" TargetMode="External"/><Relationship Id="rId9" Type="http://schemas.openxmlformats.org/officeDocument/2006/relationships/hyperlink" Target="https://www.yyu.edu.tr/Birimler/24" TargetMode="External"/><Relationship Id="rId14" Type="http://schemas.openxmlformats.org/officeDocument/2006/relationships/hyperlink" Target="https://www.yyu.edu.tr/Birimler/f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tu.edu.tr/mimfakulte" TargetMode="External"/><Relationship Id="rId13" Type="http://schemas.openxmlformats.org/officeDocument/2006/relationships/image" Target="../media/image19.jpg"/><Relationship Id="rId3" Type="http://schemas.openxmlformats.org/officeDocument/2006/relationships/hyperlink" Target="https://eczacilik.ebyu.edu.tr/" TargetMode="External"/><Relationship Id="rId7" Type="http://schemas.openxmlformats.org/officeDocument/2006/relationships/hyperlink" Target="https://www.ktu.edu.tr/muhendislik" TargetMode="External"/><Relationship Id="rId12" Type="http://schemas.openxmlformats.org/officeDocument/2006/relationships/hyperlink" Target="https://www.ktu.edu.tr/orman" TargetMode="External"/><Relationship Id="rId2" Type="http://schemas.openxmlformats.org/officeDocument/2006/relationships/hyperlink" Target="https://www.ktu.edu.tr/dent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tu.edu.tr/iibf%20/" TargetMode="External"/><Relationship Id="rId11" Type="http://schemas.openxmlformats.org/officeDocument/2006/relationships/hyperlink" Target="https://www.ktu.edu.tr/ofteknoloji" TargetMode="External"/><Relationship Id="rId5" Type="http://schemas.openxmlformats.org/officeDocument/2006/relationships/hyperlink" Target="https://fenedebiyat.ebyu.edu.tr/" TargetMode="External"/><Relationship Id="rId10" Type="http://schemas.openxmlformats.org/officeDocument/2006/relationships/hyperlink" Target="https://www.ktu.edu.tr/deniz" TargetMode="External"/><Relationship Id="rId4" Type="http://schemas.openxmlformats.org/officeDocument/2006/relationships/hyperlink" Target="https://www.ktu.edu.tr/fen" TargetMode="External"/><Relationship Id="rId9" Type="http://schemas.openxmlformats.org/officeDocument/2006/relationships/hyperlink" Target="https://www.ktu.edu.tr/sb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51670"/>
            <a:ext cx="9144000" cy="1800200"/>
          </a:xfrm>
        </p:spPr>
        <p:txBody>
          <a:bodyPr/>
          <a:lstStyle/>
          <a:p>
            <a:r>
              <a:rPr lang="az-Latn-AZ" altLang="ko-KR" dirty="0">
                <a:solidFill>
                  <a:schemeClr val="tx1"/>
                </a:solidFill>
              </a:rPr>
              <a:t>Naxçıvan Dövlət Universitetinin əməkdaşlıq etdiyi Türkiyə Universitetlərinin </a:t>
            </a:r>
          </a:p>
          <a:p>
            <a:r>
              <a:rPr lang="az-Latn-AZ" altLang="ko-KR" dirty="0">
                <a:solidFill>
                  <a:schemeClr val="tx1"/>
                </a:solidFill>
              </a:rPr>
              <a:t>Mobillik Kataloqu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Atatürk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10021" y="2598111"/>
            <a:ext cx="8898485" cy="2464734"/>
            <a:chOff x="3750933" y="1029951"/>
            <a:chExt cx="4604606" cy="2090619"/>
          </a:xfrm>
        </p:grpSpPr>
        <p:grpSp>
          <p:nvGrpSpPr>
            <p:cNvPr id="19" name="Group 18"/>
            <p:cNvGrpSpPr/>
            <p:nvPr/>
          </p:nvGrpSpPr>
          <p:grpSpPr>
            <a:xfrm>
              <a:off x="4187972" y="1060209"/>
              <a:ext cx="4167567" cy="2060361"/>
              <a:chOff x="4446002" y="1065863"/>
              <a:chExt cx="4167567" cy="206036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932100" cy="193034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46002" y="1065863"/>
                <a:ext cx="4093044" cy="2013514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179294" y="1098081"/>
              <a:ext cx="3994065" cy="19840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8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Diş Hekimliği  Fakültəsi (</a:t>
              </a:r>
              <a:r>
                <a:rPr lang="az-Latn-AZ" sz="800" dirty="0">
                  <a:hlinkClick r:id="rId2"/>
                </a:rPr>
                <a:t>https://birimler.atauni.edu.tr/dis-hekimligi-fakultesi/</a:t>
              </a:r>
              <a:r>
                <a:rPr lang="az-Latn-AZ" sz="800" dirty="0"/>
                <a:t>)              * Spor Bilimleri Fakültesi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3"/>
                </a:rPr>
                <a:t>https://birimler.atauni.edu.tr/spor-bilimleri-fakultesi/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Eczacılık Fakültəsi (</a:t>
              </a:r>
              <a:r>
                <a:rPr lang="az-Latn-AZ" sz="800" u="sng" dirty="0">
                  <a:hlinkClick r:id="rId4"/>
                </a:rPr>
                <a:t>https://birimler.atauni.edu.tr/eczacilik-fakultesi/</a:t>
              </a:r>
              <a:r>
                <a:rPr lang="az-Latn-AZ" sz="800" u="sng" dirty="0"/>
                <a:t>)</a:t>
              </a:r>
              <a:r>
                <a:rPr lang="az-Latn-AZ" sz="800" dirty="0"/>
                <a:t>                            * </a:t>
              </a: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Ziraat Fakültesi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800" u="sng" dirty="0"/>
                <a:t>https://birimler.atauni.edu.tr/ziraat-fakultesi/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Fen Fakültəsi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5"/>
                </a:rPr>
                <a:t>https://birimler.atauni.edu.tr/fen-fakultesi/</a:t>
              </a:r>
              <a:r>
                <a:rPr lang="az-Latn-AZ" sz="800" u="sng" dirty="0"/>
                <a:t>)  </a:t>
              </a:r>
              <a:r>
                <a:rPr lang="az-Latn-AZ" sz="800" i="1" dirty="0"/>
                <a:t>                                          * </a:t>
              </a:r>
              <a:r>
                <a:rPr lang="az-Latn-AZ" sz="800" dirty="0"/>
                <a:t>Su Ürünleri Fakültesi </a:t>
              </a:r>
              <a:r>
                <a:rPr lang="az-Latn-AZ" sz="800" u="sng" dirty="0"/>
                <a:t>(</a:t>
              </a:r>
              <a:r>
                <a:rPr lang="az-Latn-AZ" sz="800" u="sng" dirty="0">
                  <a:hlinkClick r:id="rId6"/>
                </a:rPr>
                <a:t>https://birimler.atauni.edu.tr/su-urunleri-fakultesi/</a:t>
              </a:r>
              <a:r>
                <a:rPr lang="az-Latn-AZ" sz="800" u="sng" dirty="0"/>
                <a:t>)</a:t>
              </a:r>
              <a:r>
                <a:rPr lang="az-Latn-AZ" sz="800" dirty="0"/>
                <a:t>, 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Edebiyyat Fakültəsi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7"/>
                </a:rPr>
                <a:t>https://birimler.atauni.edu.tr/edebiyat-fakultesi/</a:t>
              </a:r>
              <a:r>
                <a:rPr lang="az-Latn-AZ" sz="800" u="sng" dirty="0"/>
                <a:t>)  </a:t>
              </a:r>
              <a:r>
                <a:rPr lang="az-Latn-AZ" sz="800" dirty="0"/>
                <a:t>                        * </a:t>
              </a: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Veteriner Fakültesi 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800" u="sng" dirty="0"/>
                <a:t>https://birimler.atauni.edu.tr/veteriner-fakultesi/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Açık ve Uzaktan Eğitim Fakültəsi (</a:t>
              </a:r>
              <a:r>
                <a:rPr lang="az-Latn-AZ" sz="800" u="sng" dirty="0">
                  <a:hlinkClick r:id="rId8"/>
                </a:rPr>
                <a:t>https://www.ataaof.edu.tr/</a:t>
              </a:r>
              <a:r>
                <a:rPr lang="az-Latn-AZ" sz="800" u="sng" dirty="0"/>
                <a:t>) </a:t>
              </a:r>
              <a:r>
                <a:rPr lang="az-Latn-AZ" sz="800" dirty="0"/>
                <a:t>                                     * Hemşirelik Fakültəsi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9"/>
                </a:rPr>
                <a:t>https://birimler.atauni.edu.tr/hemsirelik-fakultesi/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Hukuk Fakültəsi (</a:t>
              </a:r>
              <a:r>
                <a:rPr lang="en-US" sz="800" u="sng" dirty="0">
                  <a:hlinkClick r:id="rId10"/>
                </a:rPr>
                <a:t>https://birimler.atauni.edu.tr/hukuk-fakultesi</a:t>
              </a:r>
              <a:r>
                <a:rPr lang="az-Latn-AZ" sz="800" u="sng" dirty="0">
                  <a:hlinkClick r:id="rId10"/>
                </a:rPr>
                <a:t>/</a:t>
              </a:r>
              <a:r>
                <a:rPr lang="az-Latn-AZ" sz="800" u="sng" dirty="0"/>
                <a:t>)   </a:t>
              </a:r>
              <a:r>
                <a:rPr lang="az-Latn-AZ" sz="800" dirty="0"/>
                <a:t>                                 * </a:t>
              </a: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Turizm Fakültesi 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800" u="sng" dirty="0"/>
                <a:t>https://birimler.atauni.edu.tr/turizm-fakultes</a:t>
              </a:r>
              <a:r>
                <a:rPr lang="az-Latn-AZ" sz="800" u="sng" dirty="0"/>
                <a:t>i)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İlahiyat Fakültəsi (</a:t>
              </a:r>
              <a:r>
                <a:rPr lang="en-US" sz="800" u="sng" dirty="0">
                  <a:hlinkClick r:id="rId11"/>
                </a:rPr>
                <a:t>https://birimler.atauni.edu.tr/ilahiyat-fakultesi/</a:t>
              </a:r>
              <a:r>
                <a:rPr lang="az-Latn-AZ" sz="800" u="sng" dirty="0"/>
                <a:t>)  </a:t>
              </a:r>
              <a:r>
                <a:rPr lang="az-Latn-AZ" sz="800" dirty="0"/>
                <a:t>                               * </a:t>
              </a: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Tıp Fakültesi 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az-Latn-AZ" sz="800" u="sng" dirty="0">
                  <a:hlinkClick r:id="rId12"/>
                </a:rPr>
                <a:t>https://birimler.atauni.edu.tr/tip-fakultesi/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İletişim Fakültəsi (</a:t>
              </a:r>
              <a:r>
                <a:rPr lang="en-US" sz="800" u="sng" dirty="0">
                  <a:hlinkClick r:id="rId13"/>
                </a:rPr>
                <a:t>https://birimler.atauni.edu.tr/iletisim-fakultesi/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Kazım Karabekir Eğitim Fakültəsi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4"/>
                </a:rPr>
                <a:t>https://birimler.atauni.edu.tr/kazim-karabekir-egitim-fakultesi/</a:t>
              </a:r>
              <a:r>
                <a:rPr lang="az-Latn-AZ" sz="800" u="sng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Mimarlıq ve Tasarım Fakültesi (</a:t>
              </a:r>
              <a:r>
                <a:rPr lang="en-US" sz="800" u="sng" dirty="0">
                  <a:hlinkClick r:id="rId15"/>
                </a:rPr>
                <a:t>https://birimler.atauni.edu.tr/mimarlik-ve-tasarim-fakultesi/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Mühendislik Fakültesi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6"/>
                </a:rPr>
                <a:t>https://birimler.atauni.edu.tr/muhendislik-fakultesi/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Oltu Beşeri ve Sosyal Bilimler Fakültesi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7"/>
                </a:rPr>
                <a:t>https://birimler.atauni.edu.tr/oltu-beseri-ve-sosyal-bilimler-fakultesi/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Sağlık Bilimleri Fakültesi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8"/>
                </a:rPr>
                <a:t>https://birimler.atauni.edu.tr/saglik-bilimleri-fakultesi/</a:t>
              </a:r>
              <a:r>
                <a:rPr lang="az-Latn-AZ" sz="800" u="sng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altLang="ko-KR" sz="800" dirty="0">
                  <a:latin typeface="Arial" pitchFamily="34" charset="0"/>
                  <a:cs typeface="Arial" pitchFamily="34" charset="0"/>
                </a:rPr>
                <a:t>Uygulamalı Bilimler Fakültesi 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800" u="sng" dirty="0"/>
                <a:t>https://birimler.atauni.edu.tr/uygulamali-bilimler-fakultesi/</a:t>
              </a:r>
              <a:r>
                <a:rPr lang="az-Latn-AZ" altLang="ko-KR" sz="800" u="sng" dirty="0">
                  <a:latin typeface="Arial" pitchFamily="34" charset="0"/>
                  <a:cs typeface="Arial" pitchFamily="34" charset="0"/>
                </a:rPr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Güzel Sanatlar Fakültəsi (</a:t>
              </a:r>
              <a:r>
                <a:rPr lang="en-US" sz="800" dirty="0">
                  <a:hlinkClick r:id="rId19"/>
                </a:rPr>
                <a:t>https://birimler.atauni.edu.tr/guzel-sanatlar-fakultesi/</a:t>
              </a:r>
              <a:r>
                <a:rPr lang="az-Latn-AZ" sz="800" dirty="0"/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u="sng" dirty="0"/>
                <a:t>İ</a:t>
              </a:r>
              <a:r>
                <a:rPr lang="az-Latn-AZ" sz="800" dirty="0"/>
                <a:t>ktisadi ve İdari Fakültəsi (</a:t>
              </a:r>
              <a:r>
                <a:rPr lang="en-US" sz="800" u="sng" dirty="0">
                  <a:hlinkClick r:id="rId20"/>
                </a:rPr>
                <a:t>https://birimler.atauni.edu.tr/iktisadi-ve-idari-bilimler-fakultesi/</a:t>
              </a:r>
              <a:r>
                <a:rPr lang="az-Latn-AZ" sz="800" dirty="0"/>
                <a:t>)</a:t>
              </a:r>
              <a:endParaRPr lang="az-Latn-AZ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az-Latn-AZ" sz="800" u="sng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50933" y="1029951"/>
              <a:ext cx="381882" cy="358536"/>
              <a:chOff x="3750933" y="1029951"/>
              <a:chExt cx="381882" cy="358536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62606" y="1018278"/>
                <a:ext cx="358536" cy="381882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72407" y="1043180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12224"/>
          <a:stretch>
            <a:fillRect/>
          </a:stretch>
        </p:blipFill>
        <p:spPr>
          <a:xfrm>
            <a:off x="65883" y="95087"/>
            <a:ext cx="2602491" cy="1935185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96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İstanbul Texnik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il-2022-2025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10021" y="2598108"/>
            <a:ext cx="8898485" cy="2464733"/>
            <a:chOff x="3750933" y="1029951"/>
            <a:chExt cx="4604606" cy="2090619"/>
          </a:xfrm>
        </p:grpSpPr>
        <p:grpSp>
          <p:nvGrpSpPr>
            <p:cNvPr id="19" name="Group 18"/>
            <p:cNvGrpSpPr/>
            <p:nvPr/>
          </p:nvGrpSpPr>
          <p:grpSpPr>
            <a:xfrm>
              <a:off x="4154222" y="1060674"/>
              <a:ext cx="4201317" cy="2059896"/>
              <a:chOff x="4412252" y="1066328"/>
              <a:chExt cx="4201317" cy="205989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932100" cy="193034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12252" y="1066328"/>
                <a:ext cx="4093044" cy="2013514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47661" y="1097232"/>
              <a:ext cx="3897998" cy="190573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0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u="sng" dirty="0" err="1">
                  <a:hlinkClick r:id="rId2" tooltip="Fakülte"/>
                </a:rPr>
                <a:t>Bilgisayar</a:t>
              </a:r>
              <a:r>
                <a:rPr lang="en-US" sz="1000" u="sng" dirty="0">
                  <a:hlinkClick r:id="rId2" tooltip="Fakülte"/>
                </a:rPr>
                <a:t> </a:t>
              </a:r>
              <a:r>
                <a:rPr lang="en-US" sz="1000" u="sng" dirty="0" err="1">
                  <a:hlinkClick r:id="rId2" tooltip="Fakülte"/>
                </a:rPr>
                <a:t>ve</a:t>
              </a:r>
              <a:r>
                <a:rPr lang="en-US" sz="1000" u="sng" dirty="0">
                  <a:hlinkClick r:id="rId2" tooltip="Fakülte"/>
                </a:rPr>
                <a:t> </a:t>
              </a:r>
              <a:r>
                <a:rPr lang="en-US" sz="1000" u="sng" dirty="0" err="1">
                  <a:hlinkClick r:id="rId2" tooltip="Fakülte"/>
                </a:rPr>
                <a:t>Bilişim</a:t>
              </a:r>
              <a:r>
                <a:rPr lang="en-US" sz="1000" u="sng" dirty="0">
                  <a:hlinkClick r:id="rId2" tooltip="Fakülte"/>
                </a:rPr>
                <a:t> </a:t>
              </a:r>
              <a:r>
                <a:rPr lang="en-US" sz="1000" u="sng" dirty="0" err="1">
                  <a:hlinkClick r:id="rId2" tooltip="Fakülte"/>
                </a:rPr>
                <a:t>Fakültesi</a:t>
              </a:r>
              <a:r>
                <a:rPr lang="en-US" sz="1000" u="sng" dirty="0"/>
                <a:t> (</a:t>
              </a:r>
              <a:r>
                <a:rPr lang="en-US" sz="1000" u="sng" dirty="0">
                  <a:hlinkClick r:id="rId3"/>
                </a:rPr>
                <a:t>https://bbf.itu.edu.tr/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hlinkClick r:id="rId4" tooltip="Fakülte"/>
                </a:rPr>
                <a:t>Denizcilik </a:t>
              </a:r>
              <a:r>
                <a:rPr lang="en-US" sz="1000" dirty="0" err="1">
                  <a:hlinkClick r:id="rId4" tooltip="Fakülte"/>
                </a:rPr>
                <a:t>Fakültesi</a:t>
              </a:r>
              <a:r>
                <a:rPr lang="az-Latn-AZ" sz="1000" dirty="0"/>
                <a:t> 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4"/>
                </a:rPr>
                <a:t>https://df.itu.edu.tr/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5" tooltip="Fakülte"/>
                </a:rPr>
                <a:t>Elektrik-Elektronik</a:t>
              </a:r>
              <a:r>
                <a:rPr lang="en-US" sz="1000" dirty="0">
                  <a:hlinkClick r:id="rId5" tooltip="Fakülte"/>
                </a:rPr>
                <a:t> </a:t>
              </a:r>
              <a:r>
                <a:rPr lang="en-US" sz="1000" dirty="0" err="1">
                  <a:hlinkClick r:id="rId5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5"/>
                </a:rPr>
                <a:t>https://ee.itu.edu.tr/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hlinkClick r:id="rId6" tooltip="Fakülte"/>
                </a:rPr>
                <a:t>Fen </a:t>
              </a:r>
              <a:r>
                <a:rPr lang="en-US" sz="1000" dirty="0" err="1">
                  <a:hlinkClick r:id="rId6" tooltip="Fakülte"/>
                </a:rPr>
                <a:t>Edebiyat</a:t>
              </a:r>
              <a:r>
                <a:rPr lang="en-US" sz="1000" dirty="0">
                  <a:hlinkClick r:id="rId6" tooltip="Fakülte"/>
                </a:rPr>
                <a:t> </a:t>
              </a:r>
              <a:r>
                <a:rPr lang="en-US" sz="1000" dirty="0" err="1">
                  <a:hlinkClick r:id="rId6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6"/>
                </a:rPr>
                <a:t>https://fe.itu.edu.tr/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7" tooltip="Fakülte"/>
                </a:rPr>
                <a:t>Gemi</a:t>
              </a:r>
              <a:r>
                <a:rPr lang="en-US" sz="1000" dirty="0">
                  <a:hlinkClick r:id="rId7" tooltip="Fakülte"/>
                </a:rPr>
                <a:t> </a:t>
              </a:r>
              <a:r>
                <a:rPr lang="en-US" sz="1000" dirty="0" err="1">
                  <a:hlinkClick r:id="rId7" tooltip="Fakülte"/>
                </a:rPr>
                <a:t>İnşaatı</a:t>
              </a:r>
              <a:r>
                <a:rPr lang="en-US" sz="1000" dirty="0">
                  <a:hlinkClick r:id="rId7" tooltip="Fakülte"/>
                </a:rPr>
                <a:t> </a:t>
              </a:r>
              <a:r>
                <a:rPr lang="en-US" sz="1000" dirty="0" err="1">
                  <a:hlinkClick r:id="rId7" tooltip="Fakülte"/>
                </a:rPr>
                <a:t>ve</a:t>
              </a:r>
              <a:r>
                <a:rPr lang="en-US" sz="1000" dirty="0">
                  <a:hlinkClick r:id="rId7" tooltip="Fakülte"/>
                </a:rPr>
                <a:t> </a:t>
              </a:r>
              <a:r>
                <a:rPr lang="en-US" sz="1000" dirty="0" err="1">
                  <a:hlinkClick r:id="rId7" tooltip="Fakülte"/>
                </a:rPr>
                <a:t>Deniz</a:t>
              </a:r>
              <a:r>
                <a:rPr lang="en-US" sz="1000" dirty="0">
                  <a:hlinkClick r:id="rId7" tooltip="Fakülte"/>
                </a:rPr>
                <a:t> </a:t>
              </a:r>
              <a:r>
                <a:rPr lang="en-US" sz="1000" dirty="0" err="1">
                  <a:hlinkClick r:id="rId7" tooltip="Fakülte"/>
                </a:rPr>
                <a:t>Bilimleri</a:t>
              </a:r>
              <a:r>
                <a:rPr lang="en-US" sz="1000" dirty="0">
                  <a:hlinkClick r:id="rId7" tooltip="Fakülte"/>
                </a:rPr>
                <a:t> </a:t>
              </a:r>
              <a:r>
                <a:rPr lang="en-US" sz="1000" dirty="0" err="1">
                  <a:hlinkClick r:id="rId7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7"/>
                </a:rPr>
                <a:t>https://gidb.itu.edu.tr/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8" tooltip="Fakülte"/>
                </a:rPr>
                <a:t>İnşaat</a:t>
              </a:r>
              <a:r>
                <a:rPr lang="en-US" sz="1000" dirty="0">
                  <a:hlinkClick r:id="rId8" tooltip="Fakülte"/>
                </a:rPr>
                <a:t> </a:t>
              </a:r>
              <a:r>
                <a:rPr lang="en-US" sz="1000" dirty="0" err="1">
                  <a:hlinkClick r:id="rId8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9"/>
                </a:rPr>
                <a:t>https://www.ins.itu.edu.tr/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0" tooltip="Fakülte"/>
                </a:rPr>
                <a:t>İşletme</a:t>
              </a:r>
              <a:r>
                <a:rPr lang="en-US" sz="1000" dirty="0">
                  <a:hlinkClick r:id="rId10" tooltip="Fakülte"/>
                </a:rPr>
                <a:t> </a:t>
              </a:r>
              <a:r>
                <a:rPr lang="en-US" sz="1000" dirty="0" err="1">
                  <a:hlinkClick r:id="rId10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10"/>
                </a:rPr>
                <a:t>https://isl.itu.edu.tr/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1" tooltip="Fakülte"/>
                </a:rPr>
                <a:t>Kimya-Metalurji</a:t>
              </a:r>
              <a:r>
                <a:rPr lang="en-US" sz="1000" dirty="0">
                  <a:hlinkClick r:id="rId11" tooltip="Fakülte"/>
                </a:rPr>
                <a:t> </a:t>
              </a:r>
              <a:r>
                <a:rPr lang="en-US" sz="1000" dirty="0" err="1">
                  <a:hlinkClick r:id="rId11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11"/>
                </a:rPr>
                <a:t>https://kmg.itu.edu.tr/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2" tooltip="Fakülte"/>
                </a:rPr>
                <a:t>Maden</a:t>
              </a:r>
              <a:r>
                <a:rPr lang="en-US" sz="1000" dirty="0">
                  <a:hlinkClick r:id="rId12" tooltip="Fakülte"/>
                </a:rPr>
                <a:t> </a:t>
              </a:r>
              <a:r>
                <a:rPr lang="en-US" sz="1000" dirty="0" err="1">
                  <a:hlinkClick r:id="rId12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12"/>
                </a:rPr>
                <a:t>https://mines.itu.edu.tr/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3" tooltip="Fakülte"/>
                </a:rPr>
                <a:t>Makina</a:t>
              </a:r>
              <a:r>
                <a:rPr lang="en-US" sz="1000" dirty="0">
                  <a:hlinkClick r:id="rId13" tooltip="Fakülte"/>
                </a:rPr>
                <a:t> </a:t>
              </a:r>
              <a:r>
                <a:rPr lang="en-US" sz="1000" dirty="0" err="1">
                  <a:hlinkClick r:id="rId13" tooltip="Fakülte"/>
                </a:rPr>
                <a:t>Fakültesi</a:t>
              </a:r>
              <a:r>
                <a:rPr lang="en-US" sz="1000" u="sng" dirty="0"/>
                <a:t>(</a:t>
              </a:r>
              <a:r>
                <a:rPr lang="en-US" sz="1000" u="sng" dirty="0">
                  <a:hlinkClick r:id="rId13"/>
                </a:rPr>
                <a:t>https://mkn.itu.edu.tr/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4" tooltip="Fakülte"/>
                </a:rPr>
                <a:t>Mimarlık</a:t>
              </a:r>
              <a:r>
                <a:rPr lang="en-US" sz="1000" dirty="0">
                  <a:hlinkClick r:id="rId14" tooltip="Fakülte"/>
                </a:rPr>
                <a:t> </a:t>
              </a:r>
              <a:r>
                <a:rPr lang="en-US" sz="1000" dirty="0" err="1">
                  <a:hlinkClick r:id="rId14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14"/>
                </a:rPr>
                <a:t>https://mim.itu.edu.tr/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T</a:t>
              </a:r>
              <a:r>
                <a:rPr lang="en-US" sz="1000" dirty="0" err="1">
                  <a:hlinkClick r:id="rId15" tooltip="Fakülte"/>
                </a:rPr>
                <a:t>ekstil</a:t>
              </a:r>
              <a:r>
                <a:rPr lang="en-US" sz="1000" dirty="0">
                  <a:hlinkClick r:id="rId15" tooltip="Fakülte"/>
                </a:rPr>
                <a:t> </a:t>
              </a:r>
              <a:r>
                <a:rPr lang="en-US" sz="1000" dirty="0" err="1">
                  <a:hlinkClick r:id="rId15" tooltip="Fakülte"/>
                </a:rPr>
                <a:t>Teknolojileri</a:t>
              </a:r>
              <a:r>
                <a:rPr lang="en-US" sz="1000" dirty="0">
                  <a:hlinkClick r:id="rId15" tooltip="Fakülte"/>
                </a:rPr>
                <a:t> </a:t>
              </a:r>
              <a:r>
                <a:rPr lang="en-US" sz="1000" dirty="0" err="1">
                  <a:hlinkClick r:id="rId15" tooltip="Fakülte"/>
                </a:rPr>
                <a:t>ve</a:t>
              </a:r>
              <a:r>
                <a:rPr lang="en-US" sz="1000" dirty="0">
                  <a:hlinkClick r:id="rId15" tooltip="Fakülte"/>
                </a:rPr>
                <a:t> </a:t>
              </a:r>
              <a:r>
                <a:rPr lang="en-US" sz="1000" dirty="0" err="1">
                  <a:hlinkClick r:id="rId15" tooltip="Fakülte"/>
                </a:rPr>
                <a:t>Tasarım</a:t>
              </a:r>
              <a:r>
                <a:rPr lang="en-US" sz="1000" dirty="0">
                  <a:hlinkClick r:id="rId15" tooltip="Fakülte"/>
                </a:rPr>
                <a:t> </a:t>
              </a:r>
              <a:r>
                <a:rPr lang="en-US" sz="1000" dirty="0" err="1">
                  <a:hlinkClick r:id="rId15" tooltip="Fakülte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u="sng" dirty="0">
                  <a:hlinkClick r:id="rId15"/>
                </a:rPr>
                <a:t>https://tekstil.itu.edu.tr/</a:t>
              </a:r>
              <a:r>
                <a:rPr lang="en-US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6" tooltip="Fakülte"/>
                </a:rPr>
                <a:t>Uçak</a:t>
              </a:r>
              <a:r>
                <a:rPr lang="en-US" sz="1000" dirty="0">
                  <a:hlinkClick r:id="rId16" tooltip="Fakülte"/>
                </a:rPr>
                <a:t> </a:t>
              </a:r>
              <a:r>
                <a:rPr lang="en-US" sz="1000" dirty="0" err="1">
                  <a:hlinkClick r:id="rId16" tooltip="Fakülte"/>
                </a:rPr>
                <a:t>ve</a:t>
              </a:r>
              <a:r>
                <a:rPr lang="en-US" sz="1000" dirty="0">
                  <a:hlinkClick r:id="rId16" tooltip="Fakülte"/>
                </a:rPr>
                <a:t> </a:t>
              </a:r>
              <a:r>
                <a:rPr lang="en-US" sz="1000" dirty="0" err="1">
                  <a:hlinkClick r:id="rId16" tooltip="Fakülte"/>
                </a:rPr>
                <a:t>Uzay</a:t>
              </a:r>
              <a:r>
                <a:rPr lang="en-US" sz="1000" dirty="0">
                  <a:hlinkClick r:id="rId16" tooltip="Fakülte"/>
                </a:rPr>
                <a:t> </a:t>
              </a:r>
              <a:r>
                <a:rPr lang="en-US" sz="1000" dirty="0" err="1">
                  <a:hlinkClick r:id="rId16" tooltip="Fakülte"/>
                </a:rPr>
                <a:t>Bilimleri</a:t>
              </a:r>
              <a:r>
                <a:rPr lang="en-US" sz="1000" dirty="0">
                  <a:hlinkClick r:id="rId16" tooltip="Fakülte"/>
                </a:rPr>
                <a:t> </a:t>
              </a:r>
              <a:r>
                <a:rPr lang="en-US" sz="1000" dirty="0" err="1">
                  <a:hlinkClick r:id="rId16" tooltip="Fakülte"/>
                </a:rPr>
                <a:t>Fakültesi</a:t>
              </a:r>
              <a:r>
                <a:rPr lang="en-US" sz="1000" u="sng" dirty="0"/>
                <a:t>(https://www.uubf.itu.edu.tr/)</a:t>
              </a:r>
              <a:endParaRPr lang="en-US" sz="10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50933" y="1029951"/>
              <a:ext cx="381882" cy="358536"/>
              <a:chOff x="3750933" y="1029951"/>
              <a:chExt cx="381882" cy="358536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62606" y="1018278"/>
                <a:ext cx="358536" cy="381882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72407" y="1043180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6424"/>
          <a:stretch>
            <a:fillRect/>
          </a:stretch>
        </p:blipFill>
        <p:spPr>
          <a:xfrm>
            <a:off x="130055" y="73740"/>
            <a:ext cx="2616710" cy="1945758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40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Yeditepe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796175"/>
            <a:ext cx="9000294" cy="2279298"/>
            <a:chOff x="3642255" y="1055485"/>
            <a:chExt cx="4657288" cy="1933329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3" y="1085261"/>
              <a:ext cx="4056240" cy="1903553"/>
              <a:chOff x="4501333" y="1090915"/>
              <a:chExt cx="4056240" cy="19035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6104" cy="17985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3" y="1090915"/>
                <a:ext cx="4009231" cy="1815436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92433" y="1055485"/>
              <a:ext cx="3960101" cy="180131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Diş hekimliği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2"/>
                </a:rPr>
                <a:t>https://dishekimligi.yeditepe.edu.tr/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Eczacılık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3"/>
                </a:rPr>
                <a:t>https://eczacilik.yeditepe.edu.tr/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Eğitim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4"/>
                </a:rPr>
                <a:t>https://egitim.yeditepe.edu.tr/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Fen-Edebiyyat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5"/>
                </a:rPr>
                <a:t>https://fenedebiyat.yeditepe.edu.tr/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Güzel Sanatlar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6"/>
                </a:rPr>
                <a:t>https://gsf.yeditepe.edu.tr/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Hukuk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7"/>
                </a:rPr>
                <a:t>https://law.yeditepe.edu.tr/tr/hukuk-fakultesi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İktisadi ve İdari Bilimler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8"/>
                </a:rPr>
                <a:t>https://iibf.yeditepe.edu.tr/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İletişim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9"/>
                </a:rPr>
                <a:t>https://iletisimfakultesi.yeditepe.edu.tr/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Mimarlık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10"/>
                </a:rPr>
                <a:t>https://mimarlik.yeditepe.edu.tr/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Mühendislik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11"/>
                </a:rPr>
                <a:t>https://eng.yeditepe.edu.tr/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Sağlık Bilimleri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12"/>
                </a:rPr>
                <a:t>https://saglik.yeditepe.edu.tr/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Tıp Fakültəsi (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  <a:hlinkClick r:id="rId13"/>
                </a:rPr>
                <a:t>https://med.yeditepe.edu.tr/</a:t>
              </a:r>
              <a:r>
                <a:rPr lang="az-Latn-AZ" altLang="ko-KR" sz="1000" dirty="0"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2000-2500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160"/>
          <a:stretch>
            <a:fillRect/>
          </a:stretch>
        </p:blipFill>
        <p:spPr>
          <a:xfrm>
            <a:off x="100585" y="102805"/>
            <a:ext cx="2623169" cy="1950561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8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Antalya Bilim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il-2023-2028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93600" y="2831279"/>
            <a:ext cx="8750398" cy="2249543"/>
            <a:chOff x="3780186" y="1085260"/>
            <a:chExt cx="4527977" cy="1908090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2" y="1085260"/>
              <a:ext cx="4064861" cy="1908090"/>
              <a:chOff x="4501332" y="1090914"/>
              <a:chExt cx="4064861" cy="190809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8" y="1195884"/>
                <a:ext cx="3884725" cy="180312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2" y="1090914"/>
                <a:ext cx="4009232" cy="1823750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65583" y="1311309"/>
              <a:ext cx="3949690" cy="15924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100" b="1" dirty="0">
                  <a:latin typeface="Arial" pitchFamily="34" charset="0"/>
                  <a:cs typeface="Arial" pitchFamily="34" charset="0"/>
                </a:rPr>
                <a:t>Universitetdə mövcud olan fakültələr: (Tədris dili-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Diş Hekimliği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2"/>
                </a:rPr>
                <a:t>https://antalya.edu.tr/tr/fakulte-ve-enstituler/dis-hekimligi-fakultesi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Güzel Sanatlar ve Mimarlık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3"/>
                </a:rPr>
                <a:t>https://antalya.edu.tr/tr/fakulte-ve-enstituler/guzel-sanatlar-ve-mimarlik-fakultesi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Hukuk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4"/>
                </a:rPr>
                <a:t>https://antalya.edu.tr/tr/fakulte-ve-enstituler/hukuk-fakultesi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İktisadi, İdari ve Sosyal Bilimler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5"/>
                </a:rPr>
                <a:t>https://antalya.edu.tr/tr/fakulte-ve-enstituler/iktisadi-ve-idari-bilimler-fakultesi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Mühendislik ve Doğa Bilimleri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6"/>
                </a:rPr>
                <a:t>https://antalya.edu.tr/tr/fakulte-ve-enstituler/muhendislik-fakultesi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Sağlık Bilimleri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7"/>
                </a:rPr>
                <a:t>https://antalya.edu.tr/tr/fakulte-ve-enstituler/saglik-bilimleri-fakultesi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Turizm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8"/>
                </a:rPr>
                <a:t>https://antalya.edu.tr/tr/fakulte-ve-enstituler/turizm-fakultesi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pPr algn="ctr">
                <a:defRPr/>
              </a:pPr>
              <a:endParaRPr lang="az-Latn-AZ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80186" y="1207105"/>
              <a:ext cx="343313" cy="353591"/>
              <a:chOff x="3780186" y="1207105"/>
              <a:chExt cx="343313" cy="353591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89889" y="1227085"/>
                <a:ext cx="323908" cy="343313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90514" y="1207105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12148"/>
          <a:stretch>
            <a:fillRect/>
          </a:stretch>
        </p:blipFill>
        <p:spPr>
          <a:xfrm>
            <a:off x="87324" y="88334"/>
            <a:ext cx="2620654" cy="1948691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14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Erzincan Binali Yıldırım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1130" y="2831278"/>
            <a:ext cx="8630454" cy="2340231"/>
            <a:chOff x="3825922" y="1085261"/>
            <a:chExt cx="4476700" cy="1985013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2" y="1085261"/>
              <a:ext cx="4059320" cy="1770053"/>
              <a:chOff x="4501332" y="1090915"/>
              <a:chExt cx="4059320" cy="17700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2" y="1090915"/>
                <a:ext cx="4020370" cy="1673286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93832" y="1086219"/>
              <a:ext cx="3919310" cy="198405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000" b="1" dirty="0">
                  <a:latin typeface="Arial" pitchFamily="34" charset="0"/>
                  <a:cs typeface="Arial" pitchFamily="34" charset="0"/>
                </a:rPr>
                <a:t>Universitetdə mövcud olan fakültələr: (Tədris dili-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Diş Hekimliği  Fakültəsi ( </a:t>
              </a:r>
              <a:r>
                <a:rPr lang="az-Latn-AZ" sz="900" u="sng" dirty="0">
                  <a:hlinkClick r:id="rId2"/>
                </a:rPr>
                <a:t>https://dishekimligi.ebyu.edu.tr/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Eczacılık Fakültəsi (</a:t>
              </a:r>
              <a:r>
                <a:rPr lang="az-Latn-AZ" sz="900" u="sng" dirty="0">
                  <a:hlinkClick r:id="rId3"/>
                </a:rPr>
                <a:t>https://eczacilik.ebyu.edu.tr/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Fen  Edebiyyat Fakültəsi (</a:t>
              </a:r>
              <a:r>
                <a:rPr lang="az-Latn-AZ" sz="900" u="sng" dirty="0">
                  <a:hlinkClick r:id="rId4"/>
                </a:rPr>
                <a:t>https://fenedebiyat.ebyu.edu.tr/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Eğitim Fakültəsi (</a:t>
              </a:r>
              <a:r>
                <a:rPr lang="az-Latn-AZ" sz="900" u="sng" dirty="0">
                  <a:hlinkClick r:id="rId5"/>
                </a:rPr>
                <a:t>https://egitim.ebyu.edu.tr/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Güzel Sanatlar Fakültəsi (</a:t>
              </a:r>
              <a:r>
                <a:rPr lang="az-Latn-AZ" sz="900" u="sng" dirty="0">
                  <a:hlinkClick r:id="rId6"/>
                </a:rPr>
                <a:t>https://guzelsanatlar.ebyu.edu.tr/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Hukuk Fakültəsi (</a:t>
              </a:r>
              <a:r>
                <a:rPr lang="az-Latn-AZ" sz="900" u="sng" dirty="0">
                  <a:hlinkClick r:id="rId7"/>
                </a:rPr>
                <a:t>https://hukuk.ebyu.edu.tr/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İlahiyat Fakültəsi (</a:t>
              </a:r>
              <a:r>
                <a:rPr lang="az-Latn-AZ" sz="900" u="sng" dirty="0">
                  <a:hlinkClick r:id="rId8"/>
                </a:rPr>
                <a:t>https://ilahiyat.ebyu.edu.tr/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İktisadi ve İdari Bilimler Fakültəsi (</a:t>
              </a:r>
              <a:r>
                <a:rPr lang="az-Latn-AZ" sz="900" u="sng" dirty="0">
                  <a:hlinkClick r:id="rId9"/>
                </a:rPr>
                <a:t>https://iibf.ebyu.edu.tr/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Spor Bilimleri Fakültəsi (</a:t>
              </a:r>
              <a:r>
                <a:rPr lang="az-Latn-AZ" sz="900" u="sng" dirty="0">
                  <a:hlinkClick r:id="rId10"/>
                </a:rPr>
                <a:t>https://sporbilimleri.ebyu.edu.tr/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Mühendislik ve Mimarlık  Fakültəsi (</a:t>
              </a:r>
              <a:r>
                <a:rPr lang="az-Latn-AZ" sz="900" u="sng" dirty="0">
                  <a:hlinkClick r:id="rId11"/>
                </a:rPr>
                <a:t>https://muhendislik.ebyu.edu.tr/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Tıp Fakültəsi (</a:t>
              </a:r>
              <a:r>
                <a:rPr lang="az-Latn-AZ" sz="900" u="sng" dirty="0">
                  <a:hlinkClick r:id="rId12"/>
                </a:rPr>
                <a:t>https://tip.ebyu.edu.tr/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Sağlık Bilimleri Fakültəsi (</a:t>
              </a:r>
              <a:r>
                <a:rPr lang="az-Latn-AZ" sz="900" u="sng" dirty="0">
                  <a:hlinkClick r:id="rId13"/>
                </a:rPr>
                <a:t>https://sbf.ebyu.edu.tr/</a:t>
              </a:r>
              <a:r>
                <a:rPr lang="az-Latn-AZ" sz="900" dirty="0"/>
                <a:t>) </a:t>
              </a:r>
              <a:endParaRPr lang="en-US" sz="900" dirty="0"/>
            </a:p>
            <a:p>
              <a:pPr algn="ctr">
                <a:defRPr/>
              </a:pPr>
              <a:endParaRPr lang="az-Latn-AZ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25922" y="1250360"/>
              <a:ext cx="372479" cy="343111"/>
              <a:chOff x="3825922" y="1250360"/>
              <a:chExt cx="372479" cy="343111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840606" y="1235676"/>
                <a:ext cx="343111" cy="372479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75866" y="1270396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2000-2500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r="32876"/>
          <a:stretch>
            <a:fillRect/>
          </a:stretch>
        </p:blipFill>
        <p:spPr>
          <a:xfrm>
            <a:off x="83369" y="115995"/>
            <a:ext cx="2728643" cy="2026735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42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Mardin Artuklu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-2029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74210" y="2918684"/>
            <a:ext cx="8759080" cy="2292935"/>
            <a:chOff x="3770152" y="1159400"/>
            <a:chExt cx="4532470" cy="1944896"/>
          </a:xfrm>
        </p:grpSpPr>
        <p:grpSp>
          <p:nvGrpSpPr>
            <p:cNvPr id="19" name="Group 18"/>
            <p:cNvGrpSpPr/>
            <p:nvPr/>
          </p:nvGrpSpPr>
          <p:grpSpPr>
            <a:xfrm>
              <a:off x="4242043" y="1186790"/>
              <a:ext cx="4060579" cy="1668524"/>
              <a:chOff x="4500073" y="1192444"/>
              <a:chExt cx="4060579" cy="166852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0073" y="1192444"/>
                <a:ext cx="3943932" cy="1503166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310446" y="1159400"/>
              <a:ext cx="3875529" cy="194489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1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Ərəbcə)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Edebiyat Fakültəsi(</a:t>
              </a:r>
              <a:r>
                <a:rPr lang="az-Latn-AZ" sz="900" dirty="0">
                  <a:hlinkClick r:id="rId2"/>
                </a:rPr>
                <a:t>https://www.artuklu.edu.tr/edebiyat-fakultesi</a:t>
              </a:r>
              <a:r>
                <a:rPr lang="az-Latn-AZ" sz="900" dirty="0"/>
                <a:t>)</a:t>
              </a:r>
              <a:endParaRPr lang="en-US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Fen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3"/>
                </a:rPr>
                <a:t>https://www.artuklu.edu.tr/fen-fakultesi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Güzel</a:t>
              </a:r>
              <a:r>
                <a:rPr lang="en-US" sz="900" dirty="0"/>
                <a:t> </a:t>
              </a:r>
              <a:r>
                <a:rPr lang="en-US" sz="900" dirty="0" err="1"/>
                <a:t>Sanatlar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4"/>
                </a:rPr>
                <a:t>https://www.artuklu.edu.tr/guzel-sanatlar-fakultesi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İktisadi</a:t>
              </a:r>
              <a:r>
                <a:rPr lang="en-US" sz="900" dirty="0"/>
                <a:t> </a:t>
              </a:r>
              <a:r>
                <a:rPr lang="en-US" sz="900" dirty="0" err="1"/>
                <a:t>ve</a:t>
              </a:r>
              <a:r>
                <a:rPr lang="en-US" sz="900" dirty="0"/>
                <a:t> </a:t>
              </a:r>
              <a:r>
                <a:rPr lang="en-US" sz="900" dirty="0" err="1"/>
                <a:t>İdari</a:t>
              </a:r>
              <a:r>
                <a:rPr lang="en-US" sz="900" dirty="0"/>
                <a:t> </a:t>
              </a:r>
              <a:r>
                <a:rPr lang="en-US" sz="900" dirty="0" err="1"/>
                <a:t>Bilimler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5"/>
                </a:rPr>
                <a:t>https://www.artuklu.edu.tr/iktisadi-ve-idari-bilimler-fakultesi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İslami</a:t>
              </a:r>
              <a:r>
                <a:rPr lang="en-US" sz="900" dirty="0"/>
                <a:t> </a:t>
              </a:r>
              <a:r>
                <a:rPr lang="en-US" sz="900" dirty="0" err="1"/>
                <a:t>İlimler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6"/>
                </a:rPr>
                <a:t>https://www.artuklu.edu.tr/islami-ilimler-fakultesi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Kızıltepe</a:t>
              </a:r>
              <a:r>
                <a:rPr lang="en-US" sz="900" dirty="0"/>
                <a:t> </a:t>
              </a:r>
              <a:r>
                <a:rPr lang="en-US" sz="900" dirty="0" err="1"/>
                <a:t>Tarım</a:t>
              </a:r>
              <a:r>
                <a:rPr lang="en-US" sz="900" dirty="0"/>
                <a:t> </a:t>
              </a:r>
              <a:r>
                <a:rPr lang="en-US" sz="900" dirty="0" err="1"/>
                <a:t>Bilimleri</a:t>
              </a:r>
              <a:r>
                <a:rPr lang="en-US" sz="900" dirty="0"/>
                <a:t> </a:t>
              </a:r>
              <a:r>
                <a:rPr lang="en-US" sz="900" dirty="0" err="1"/>
                <a:t>ve</a:t>
              </a:r>
              <a:r>
                <a:rPr lang="en-US" sz="900" dirty="0"/>
                <a:t> </a:t>
              </a:r>
              <a:r>
                <a:rPr lang="en-US" sz="900" dirty="0" err="1"/>
                <a:t>Teknolojileri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7"/>
                </a:rPr>
                <a:t>https://www.artuklu.edu.tr/kiziltepe-tarim-bilimleri-ve-teknolojileri-fakultesi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Midyat</a:t>
              </a:r>
              <a:r>
                <a:rPr lang="en-US" sz="900" dirty="0"/>
                <a:t> </a:t>
              </a:r>
              <a:r>
                <a:rPr lang="en-US" sz="900" dirty="0" err="1"/>
                <a:t>Sanat</a:t>
              </a:r>
              <a:r>
                <a:rPr lang="en-US" sz="900" dirty="0"/>
                <a:t> </a:t>
              </a:r>
              <a:r>
                <a:rPr lang="en-US" sz="900" dirty="0" err="1"/>
                <a:t>ve</a:t>
              </a:r>
              <a:r>
                <a:rPr lang="en-US" sz="900" dirty="0"/>
                <a:t> </a:t>
              </a:r>
              <a:r>
                <a:rPr lang="en-US" sz="900" dirty="0" err="1"/>
                <a:t>Tasarım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8"/>
                </a:rPr>
                <a:t>https://www.artuklu.edu.tr/midyat-sanat-tasarim-fakultesi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Mühendislik</a:t>
              </a:r>
              <a:r>
                <a:rPr lang="en-US" sz="900" dirty="0"/>
                <a:t> </a:t>
              </a:r>
              <a:r>
                <a:rPr lang="en-US" sz="900" dirty="0" err="1"/>
                <a:t>ve</a:t>
              </a:r>
              <a:r>
                <a:rPr lang="en-US" sz="900" dirty="0"/>
                <a:t> </a:t>
              </a:r>
              <a:r>
                <a:rPr lang="en-US" sz="900" dirty="0" err="1"/>
                <a:t>Mimarlık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9"/>
                </a:rPr>
                <a:t>https://www.artuklu.edu.tr/muhendislik-mimarlik-fakultesi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Sağlık</a:t>
              </a:r>
              <a:r>
                <a:rPr lang="en-US" sz="900" dirty="0"/>
                <a:t> </a:t>
              </a:r>
              <a:r>
                <a:rPr lang="en-US" sz="900" dirty="0" err="1"/>
                <a:t>Bilimleri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10"/>
                </a:rPr>
                <a:t>https://www.artuklu.edu.tr/saglik-bilimleri-fakultesi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Tıp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11"/>
                </a:rPr>
                <a:t>https://www.artuklu.edu.tr/tip-fakultesi</a:t>
              </a:r>
              <a:r>
                <a:rPr lang="en-US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Turizm</a:t>
              </a:r>
              <a:r>
                <a:rPr lang="en-US" sz="900" dirty="0"/>
                <a:t> </a:t>
              </a:r>
              <a:r>
                <a:rPr lang="en-US" sz="900" dirty="0" err="1"/>
                <a:t>Fakültəsi</a:t>
              </a:r>
              <a:r>
                <a:rPr lang="en-US" sz="900" dirty="0"/>
                <a:t>(</a:t>
              </a:r>
              <a:r>
                <a:rPr lang="en-US" sz="900" dirty="0">
                  <a:hlinkClick r:id="rId12"/>
                </a:rPr>
                <a:t>https://www.artuklu.edu.tr/turizm-fakultesi</a:t>
              </a:r>
              <a:r>
                <a:rPr lang="en-US" sz="900" dirty="0"/>
                <a:t>)</a:t>
              </a:r>
              <a:r>
                <a:rPr lang="az-Latn-AZ" sz="900" dirty="0"/>
                <a:t> </a:t>
              </a:r>
              <a:endParaRPr lang="en-US" sz="900" dirty="0"/>
            </a:p>
            <a:p>
              <a:pPr algn="ctr">
                <a:defRPr/>
              </a:pPr>
              <a:endParaRPr lang="az-Latn-AZ" altLang="ko-KR" sz="11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70152" y="1262321"/>
              <a:ext cx="412807" cy="392812"/>
              <a:chOff x="3770152" y="1262321"/>
              <a:chExt cx="412807" cy="392812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80150" y="1252323"/>
                <a:ext cx="392812" cy="412807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33856" y="1307207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1500-2000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r="6455"/>
          <a:stretch>
            <a:fillRect/>
          </a:stretch>
        </p:blipFill>
        <p:spPr>
          <a:xfrm>
            <a:off x="106012" y="98880"/>
            <a:ext cx="2682812" cy="1994911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51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Erzurum Texnik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83581" y="2816118"/>
            <a:ext cx="8949710" cy="2123658"/>
            <a:chOff x="3671509" y="1072401"/>
            <a:chExt cx="4631113" cy="1801312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3" y="1090915"/>
                <a:ext cx="3943932" cy="150316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75633" y="1072401"/>
              <a:ext cx="3840662" cy="180131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hlinkClick r:id="rId2"/>
                </a:rPr>
                <a:t>Fen </a:t>
              </a:r>
              <a:r>
                <a:rPr lang="en-US" sz="1000" dirty="0" err="1">
                  <a:hlinkClick r:id="rId2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dirty="0">
                  <a:hlinkClick r:id="rId3"/>
                </a:rPr>
                <a:t>https://erzurum.edu.tr/fakulte/fen-fakultesi/#gsc.tab=0</a:t>
              </a:r>
              <a:r>
                <a:rPr lang="en-US" sz="1000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4"/>
                </a:rPr>
                <a:t>Edebiyat</a:t>
              </a:r>
              <a:r>
                <a:rPr lang="en-US" sz="1000" dirty="0">
                  <a:hlinkClick r:id="rId4"/>
                </a:rPr>
                <a:t> </a:t>
              </a:r>
              <a:r>
                <a:rPr lang="en-US" sz="1000" dirty="0" err="1">
                  <a:hlinkClick r:id="rId4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dirty="0">
                  <a:hlinkClick r:id="rId5"/>
                </a:rPr>
                <a:t>https://erzurum.edu.tr/fakulte/edebiyat-fakultesi/#gsc.tab=0</a:t>
              </a:r>
              <a:r>
                <a:rPr lang="en-US" sz="1000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6"/>
                </a:rPr>
                <a:t>İktisadi</a:t>
              </a:r>
              <a:r>
                <a:rPr lang="en-US" sz="1000" dirty="0">
                  <a:hlinkClick r:id="rId6"/>
                </a:rPr>
                <a:t> </a:t>
              </a:r>
              <a:r>
                <a:rPr lang="en-US" sz="1000" dirty="0" err="1">
                  <a:hlinkClick r:id="rId6"/>
                </a:rPr>
                <a:t>ve</a:t>
              </a:r>
              <a:r>
                <a:rPr lang="en-US" sz="1000" dirty="0">
                  <a:hlinkClick r:id="rId6"/>
                </a:rPr>
                <a:t> </a:t>
              </a:r>
              <a:r>
                <a:rPr lang="en-US" sz="1000" dirty="0" err="1">
                  <a:hlinkClick r:id="rId6"/>
                </a:rPr>
                <a:t>İdari</a:t>
              </a:r>
              <a:r>
                <a:rPr lang="en-US" sz="1000" dirty="0">
                  <a:hlinkClick r:id="rId6"/>
                </a:rPr>
                <a:t> </a:t>
              </a:r>
              <a:r>
                <a:rPr lang="en-US" sz="1000" dirty="0" err="1">
                  <a:hlinkClick r:id="rId6"/>
                </a:rPr>
                <a:t>Bilimler</a:t>
              </a:r>
              <a:r>
                <a:rPr lang="en-US" sz="1000" dirty="0">
                  <a:hlinkClick r:id="rId6"/>
                </a:rPr>
                <a:t> </a:t>
              </a:r>
              <a:r>
                <a:rPr lang="en-US" sz="1000" dirty="0" err="1">
                  <a:hlinkClick r:id="rId6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dirty="0">
                  <a:hlinkClick r:id="rId7"/>
                </a:rPr>
                <a:t>https://erzurum.edu.tr/fakulte/iktisadi-ve-idari-bilimler-fakultesi/#gsc.tab=0</a:t>
              </a:r>
              <a:r>
                <a:rPr lang="en-US" sz="1000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8"/>
                </a:rPr>
                <a:t>Mühendislik</a:t>
              </a:r>
              <a:r>
                <a:rPr lang="en-US" sz="1000" dirty="0">
                  <a:hlinkClick r:id="rId8"/>
                </a:rPr>
                <a:t> </a:t>
              </a:r>
              <a:r>
                <a:rPr lang="en-US" sz="1000" dirty="0" err="1">
                  <a:hlinkClick r:id="rId8"/>
                </a:rPr>
                <a:t>ve</a:t>
              </a:r>
              <a:r>
                <a:rPr lang="en-US" sz="1000" dirty="0">
                  <a:hlinkClick r:id="rId8"/>
                </a:rPr>
                <a:t> </a:t>
              </a:r>
              <a:r>
                <a:rPr lang="en-US" sz="1000" dirty="0" err="1">
                  <a:hlinkClick r:id="rId8"/>
                </a:rPr>
                <a:t>Mimarlık</a:t>
              </a:r>
              <a:r>
                <a:rPr lang="en-US" sz="1000" dirty="0">
                  <a:hlinkClick r:id="rId8"/>
                </a:rPr>
                <a:t> </a:t>
              </a:r>
              <a:r>
                <a:rPr lang="en-US" sz="1000" dirty="0" err="1">
                  <a:hlinkClick r:id="rId8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dirty="0">
                  <a:hlinkClick r:id="rId9"/>
                </a:rPr>
                <a:t>https://erzurum.edu.tr/fakulte/muhendislik-ve-mimarlik-fakultesi/#gsc.tab=0</a:t>
              </a:r>
              <a:r>
                <a:rPr lang="en-US" sz="1000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0"/>
                </a:rPr>
                <a:t>Sağlık</a:t>
              </a:r>
              <a:r>
                <a:rPr lang="en-US" sz="1000" dirty="0">
                  <a:hlinkClick r:id="rId10"/>
                </a:rPr>
                <a:t> </a:t>
              </a:r>
              <a:r>
                <a:rPr lang="en-US" sz="1000" dirty="0" err="1">
                  <a:hlinkClick r:id="rId10"/>
                </a:rPr>
                <a:t>Bilimleri</a:t>
              </a:r>
              <a:r>
                <a:rPr lang="en-US" sz="1000" dirty="0">
                  <a:hlinkClick r:id="rId10"/>
                </a:rPr>
                <a:t> </a:t>
              </a:r>
              <a:r>
                <a:rPr lang="en-US" sz="1000" dirty="0" err="1">
                  <a:hlinkClick r:id="rId10"/>
                </a:rPr>
                <a:t>Fakültesi</a:t>
              </a:r>
              <a:r>
                <a:rPr lang="en-US" sz="1000" dirty="0"/>
                <a:t>(</a:t>
              </a:r>
              <a:r>
                <a:rPr lang="en-US" sz="1000" dirty="0">
                  <a:hlinkClick r:id="rId11"/>
                </a:rPr>
                <a:t>https://erzurum.edu.tr/fakulte/saglik-bilimleri-fakultesi1/#gsc.tab=0</a:t>
              </a:r>
              <a:r>
                <a:rPr lang="en-US" sz="1000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>
                  <a:hlinkClick r:id="rId12"/>
                </a:rPr>
                <a:t>Spor</a:t>
              </a:r>
              <a:r>
                <a:rPr lang="en-US" sz="1000" dirty="0">
                  <a:hlinkClick r:id="rId12"/>
                </a:rPr>
                <a:t> </a:t>
              </a:r>
              <a:r>
                <a:rPr lang="en-US" sz="1000" dirty="0" err="1">
                  <a:hlinkClick r:id="rId12"/>
                </a:rPr>
                <a:t>Bilimleri</a:t>
              </a:r>
              <a:r>
                <a:rPr lang="en-US" sz="1000" dirty="0">
                  <a:hlinkClick r:id="rId12"/>
                </a:rPr>
                <a:t> </a:t>
              </a:r>
              <a:r>
                <a:rPr lang="en-US" sz="1000" u="sng" dirty="0" err="1">
                  <a:hlinkClick r:id="rId12"/>
                </a:rPr>
                <a:t>Fakültesi</a:t>
              </a:r>
              <a:r>
                <a:rPr lang="en-US" sz="1000" u="sng" dirty="0"/>
                <a:t>(https://erzurum.edu.tr/fakulte/spor-bilimleri-fakultesi1/#gsc.tab=0)</a:t>
              </a: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71509" y="1326385"/>
              <a:ext cx="395000" cy="363623"/>
              <a:chOff x="3671509" y="1326385"/>
              <a:chExt cx="395000" cy="363623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87197" y="1310697"/>
                <a:ext cx="363623" cy="39500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06665" y="1353750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2000-2500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160"/>
          <a:stretch>
            <a:fillRect/>
          </a:stretch>
        </p:blipFill>
        <p:spPr>
          <a:xfrm>
            <a:off x="75005" y="69212"/>
            <a:ext cx="2679722" cy="1992613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85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İğdır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00212" y="2061117"/>
            <a:ext cx="8943788" cy="3093154"/>
            <a:chOff x="3674574" y="437915"/>
            <a:chExt cx="4628048" cy="2623650"/>
          </a:xfrm>
        </p:grpSpPr>
        <p:grpSp>
          <p:nvGrpSpPr>
            <p:cNvPr id="19" name="Group 18"/>
            <p:cNvGrpSpPr/>
            <p:nvPr/>
          </p:nvGrpSpPr>
          <p:grpSpPr>
            <a:xfrm>
              <a:off x="4175885" y="1050980"/>
              <a:ext cx="4126737" cy="1804334"/>
              <a:chOff x="4433915" y="1056634"/>
              <a:chExt cx="4126737" cy="180433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33915" y="1056634"/>
                <a:ext cx="4011350" cy="1537449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175885" y="437915"/>
              <a:ext cx="4020166" cy="262365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Diş hekimliği Fakültesi(</a:t>
              </a:r>
              <a:r>
                <a:rPr lang="az-Latn-AZ" sz="900" dirty="0">
                  <a:hlinkClick r:id="rId2"/>
                </a:rPr>
                <a:t>https://dishekimligi.igdir.edu.tr/en_GB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Fen Edebiyat Fakültesi(</a:t>
              </a:r>
              <a:r>
                <a:rPr lang="az-Latn-AZ" sz="900" dirty="0">
                  <a:hlinkClick r:id="rId3"/>
                </a:rPr>
                <a:t>https://fef.igdir.edu.tr/en_GB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Güzel Sanatlar Fakültesi(</a:t>
              </a:r>
              <a:r>
                <a:rPr lang="az-Latn-AZ" sz="900" dirty="0">
                  <a:hlinkClick r:id="rId4"/>
                </a:rPr>
                <a:t>https://gsf.igdir.edu.tr/en_GB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İktisadi</a:t>
              </a:r>
              <a:r>
                <a:rPr lang="en-US" sz="900" dirty="0"/>
                <a:t> </a:t>
              </a:r>
              <a:r>
                <a:rPr lang="en-US" sz="900" dirty="0" err="1"/>
                <a:t>ve</a:t>
              </a:r>
              <a:r>
                <a:rPr lang="en-US" sz="900" dirty="0"/>
                <a:t> </a:t>
              </a:r>
              <a:r>
                <a:rPr lang="en-US" sz="900" dirty="0" err="1"/>
                <a:t>İdari</a:t>
              </a:r>
              <a:r>
                <a:rPr lang="en-US" sz="900" dirty="0"/>
                <a:t> </a:t>
              </a:r>
              <a:r>
                <a:rPr lang="en-US" sz="900" dirty="0" err="1"/>
                <a:t>Bilimler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5"/>
                </a:rPr>
                <a:t>https://iibf.igdir.edu.tr/en_GB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İlahiyat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6"/>
                </a:rPr>
                <a:t>https://ilahiyat.igdir.edu.tr/en_GB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Mühəndisilik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7"/>
                </a:rPr>
                <a:t>https://muhendislik.igdir.edu.tr/en_GB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Sağlık</a:t>
              </a:r>
              <a:r>
                <a:rPr lang="en-US" sz="900" dirty="0"/>
                <a:t> </a:t>
              </a:r>
              <a:r>
                <a:rPr lang="en-US" sz="900" dirty="0" err="1"/>
                <a:t>Bilimler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8"/>
                </a:rPr>
                <a:t>https://sbf.igdir.edu.tr/en_GB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Spor</a:t>
              </a:r>
              <a:r>
                <a:rPr lang="en-US" sz="900" dirty="0"/>
                <a:t> </a:t>
              </a:r>
              <a:r>
                <a:rPr lang="en-US" sz="900" dirty="0" err="1"/>
                <a:t>Bilimler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9"/>
                </a:rPr>
                <a:t>https://besyo.igdir.edu.tr/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Uygulamalı</a:t>
              </a:r>
              <a:r>
                <a:rPr lang="en-US" sz="900" dirty="0"/>
                <a:t> </a:t>
              </a:r>
              <a:r>
                <a:rPr lang="en-US" sz="900" dirty="0" err="1"/>
                <a:t>Bilimler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10"/>
                </a:rPr>
                <a:t>https://uygbil.igdir.edu.tr/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Turizm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11"/>
                </a:rPr>
                <a:t>https://turizmfak.igdir.edu.tr/</a:t>
              </a:r>
              <a:r>
                <a:rPr lang="en-US" sz="900" dirty="0"/>
                <a:t>)</a:t>
              </a:r>
              <a:endParaRPr lang="az-Latn-AZ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err="1"/>
                <a:t>Ziraat</a:t>
              </a:r>
              <a:r>
                <a:rPr lang="en-US" sz="900" dirty="0"/>
                <a:t> </a:t>
              </a:r>
              <a:r>
                <a:rPr lang="en-US" sz="900" dirty="0" err="1"/>
                <a:t>Fakültesi</a:t>
              </a:r>
              <a:r>
                <a:rPr lang="en-US" sz="900" dirty="0"/>
                <a:t>(</a:t>
              </a:r>
              <a:r>
                <a:rPr lang="en-US" sz="900" dirty="0">
                  <a:hlinkClick r:id="rId12"/>
                </a:rPr>
                <a:t>https://ziraat.igdir.edu.tr/en_GB</a:t>
              </a:r>
              <a:r>
                <a:rPr lang="en-US" sz="900" dirty="0"/>
                <a:t>)</a:t>
              </a:r>
              <a:r>
                <a:rPr lang="az-Latn-AZ" sz="900" dirty="0"/>
                <a:t> </a:t>
              </a:r>
              <a:endParaRPr lang="en-US" sz="900" dirty="0"/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74574" y="1338515"/>
              <a:ext cx="351608" cy="378873"/>
              <a:chOff x="3674574" y="1338515"/>
              <a:chExt cx="351608" cy="378873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60941" y="1352148"/>
                <a:ext cx="378873" cy="351608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06665" y="13537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1100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10497"/>
          <a:stretch>
            <a:fillRect/>
          </a:stretch>
        </p:blipFill>
        <p:spPr>
          <a:xfrm>
            <a:off x="97358" y="92369"/>
            <a:ext cx="2588943" cy="1925111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0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Ege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10752" y="2810127"/>
            <a:ext cx="9013775" cy="2569935"/>
            <a:chOff x="3737315" y="1067320"/>
            <a:chExt cx="4664264" cy="2179849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2" y="1085260"/>
              <a:ext cx="4064861" cy="1948313"/>
              <a:chOff x="4501332" y="1090914"/>
              <a:chExt cx="4064861" cy="194831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8" y="1195883"/>
                <a:ext cx="3884725" cy="184334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2" y="1090914"/>
                <a:ext cx="4009232" cy="1854558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328518" y="1067320"/>
              <a:ext cx="4073061" cy="217984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1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Türkcə, İngiliscə və Almanca)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Çeşme Turizm Fakültesi(</a:t>
              </a:r>
              <a:r>
                <a:rPr lang="az-Latn-AZ" sz="800" u="sng" dirty="0">
                  <a:hlinkClick r:id="rId2"/>
                </a:rPr>
                <a:t>https://turizm.ege.edu.tr/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Diş Hekimliği Fakültesi(</a:t>
              </a:r>
              <a:r>
                <a:rPr lang="az-Latn-AZ" sz="800" u="sng" dirty="0">
                  <a:hlinkClick r:id="rId3"/>
                </a:rPr>
                <a:t>https://dent.ege.edu.tr/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Eczacılık Fakültesi</a:t>
              </a:r>
              <a:r>
                <a:rPr lang="az-Latn-AZ" sz="800" u="sng" dirty="0"/>
                <a:t>(</a:t>
              </a:r>
              <a:r>
                <a:rPr lang="az-Latn-AZ" sz="800" u="sng" dirty="0">
                  <a:hlinkClick r:id="rId4"/>
                </a:rPr>
                <a:t>https://eczacilik.ege.edu.tr/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Edebiyat Fakültesi(</a:t>
              </a:r>
              <a:r>
                <a:rPr lang="az-Latn-AZ" sz="800" u="sng" dirty="0">
                  <a:hlinkClick r:id="rId5"/>
                </a:rPr>
                <a:t>https://edebiyat.ege.edu.tr/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Eğitim Fakültesi(</a:t>
              </a:r>
              <a:r>
                <a:rPr lang="az-Latn-AZ" sz="800" u="sng" dirty="0">
                  <a:hlinkClick r:id="rId6"/>
                </a:rPr>
                <a:t>https://egitim.ege.edu.tr/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Fen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7"/>
                </a:rPr>
                <a:t>https://fen.ege.edu.tr/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Güzel</a:t>
              </a:r>
              <a:r>
                <a:rPr lang="en-US" sz="800" dirty="0"/>
                <a:t> </a:t>
              </a:r>
              <a:r>
                <a:rPr lang="en-US" sz="800" dirty="0" err="1"/>
                <a:t>Sanatlar</a:t>
              </a:r>
              <a:r>
                <a:rPr lang="en-US" sz="800" dirty="0"/>
                <a:t>, </a:t>
              </a:r>
              <a:r>
                <a:rPr lang="en-US" sz="800" dirty="0" err="1"/>
                <a:t>Tasarım</a:t>
              </a:r>
              <a:r>
                <a:rPr lang="en-US" sz="800" dirty="0"/>
                <a:t> </a:t>
              </a:r>
              <a:r>
                <a:rPr lang="en-US" sz="800" dirty="0" err="1"/>
                <a:t>ve</a:t>
              </a:r>
              <a:r>
                <a:rPr lang="en-US" sz="800" dirty="0"/>
                <a:t> </a:t>
              </a:r>
              <a:r>
                <a:rPr lang="en-US" sz="800" dirty="0" err="1"/>
                <a:t>Mimarlık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 </a:t>
              </a:r>
              <a:r>
                <a:rPr lang="en-US" sz="800" u="sng" dirty="0"/>
                <a:t>(</a:t>
              </a:r>
              <a:r>
                <a:rPr lang="en-US" sz="800" u="sng" dirty="0">
                  <a:hlinkClick r:id="rId8"/>
                </a:rPr>
                <a:t>https://gstmf.ege.edu.tr/tr-0/Anasayfa.html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Hemşirelik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9"/>
                </a:rPr>
                <a:t>https://hemsirelik.ege.edu.tr/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İktisadi</a:t>
              </a:r>
              <a:r>
                <a:rPr lang="en-US" sz="800" dirty="0"/>
                <a:t> </a:t>
              </a:r>
              <a:r>
                <a:rPr lang="en-US" sz="800" dirty="0" err="1"/>
                <a:t>ve</a:t>
              </a:r>
              <a:r>
                <a:rPr lang="en-US" sz="800" dirty="0"/>
                <a:t> </a:t>
              </a:r>
              <a:r>
                <a:rPr lang="en-US" sz="800" dirty="0" err="1"/>
                <a:t>İdari</a:t>
              </a:r>
              <a:r>
                <a:rPr lang="en-US" sz="800" dirty="0"/>
                <a:t> </a:t>
              </a:r>
              <a:r>
                <a:rPr lang="en-US" sz="800" dirty="0" err="1"/>
                <a:t>Bilimler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0"/>
                </a:rPr>
                <a:t>https://iibf.ege.edu.tr/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İletişim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1"/>
                </a:rPr>
                <a:t>https://iletisim.ege.edu.tr/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Mühendislik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2"/>
                </a:rPr>
                <a:t>https://muhfak.ege.edu.tr/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Sağlık</a:t>
              </a:r>
              <a:r>
                <a:rPr lang="en-US" sz="800" dirty="0"/>
                <a:t> </a:t>
              </a:r>
              <a:r>
                <a:rPr lang="en-US" sz="800" dirty="0" err="1"/>
                <a:t>Bilimleri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3"/>
                </a:rPr>
                <a:t>https://sbf.ege.edu.tr/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Spor</a:t>
              </a:r>
              <a:r>
                <a:rPr lang="en-US" sz="800" dirty="0"/>
                <a:t> </a:t>
              </a:r>
              <a:r>
                <a:rPr lang="en-US" sz="800" dirty="0" err="1"/>
                <a:t>Bilimleri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4"/>
                </a:rPr>
                <a:t>https://sporbilimleri.ege.edu.tr/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Su </a:t>
              </a:r>
              <a:r>
                <a:rPr lang="en-US" sz="800" dirty="0" err="1"/>
                <a:t>Ürünleri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5"/>
                </a:rPr>
                <a:t>https://egefish.ege.edu.tr/tr-0/Anasayfa.html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Tıp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>
                  <a:hlinkClick r:id="rId16"/>
                </a:rPr>
                <a:t>https://med.ege.edu.tr/</a:t>
              </a:r>
              <a:r>
                <a:rPr lang="en-US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Ziraat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u="sng" dirty="0"/>
                <a:t>https://agr.ege.edu.tr/)</a:t>
              </a:r>
              <a:endParaRPr lang="en-US" sz="800" dirty="0"/>
            </a:p>
            <a:p>
              <a:pPr algn="ctr">
                <a:defRPr/>
              </a:pPr>
              <a:endParaRPr lang="az-Latn-AZ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37315" y="1255870"/>
              <a:ext cx="386802" cy="366598"/>
              <a:chOff x="3737315" y="1255870"/>
              <a:chExt cx="386802" cy="366598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47417" y="1245768"/>
                <a:ext cx="366598" cy="386802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63210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1500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>
            <a:fillRect/>
          </a:stretch>
        </p:blipFill>
        <p:spPr>
          <a:xfrm>
            <a:off x="79117" y="115359"/>
            <a:ext cx="2606286" cy="1938007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75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Sivas Cümhuriyyət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17290" y="2626921"/>
            <a:ext cx="9132534" cy="2708434"/>
            <a:chOff x="3688952" y="911923"/>
            <a:chExt cx="4725717" cy="2297327"/>
          </a:xfrm>
        </p:grpSpPr>
        <p:grpSp>
          <p:nvGrpSpPr>
            <p:cNvPr id="19" name="Group 18"/>
            <p:cNvGrpSpPr/>
            <p:nvPr/>
          </p:nvGrpSpPr>
          <p:grpSpPr>
            <a:xfrm>
              <a:off x="4153798" y="932359"/>
              <a:ext cx="4154365" cy="2102545"/>
              <a:chOff x="4411828" y="938013"/>
              <a:chExt cx="4154365" cy="2102545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7" y="1195883"/>
                <a:ext cx="3884726" cy="184467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11828" y="938013"/>
                <a:ext cx="4098736" cy="2029931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39874" y="911923"/>
              <a:ext cx="4174795" cy="229732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8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Diş Hekimliği Fakültesi(</a:t>
              </a:r>
              <a:r>
                <a:rPr lang="az-Latn-AZ" sz="800" dirty="0">
                  <a:hlinkClick r:id="rId2"/>
                </a:rPr>
                <a:t>https://dishekimligi.cumhuriyet.edu.tr/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Eczacılık Fakültesi(</a:t>
              </a:r>
              <a:r>
                <a:rPr lang="az-Latn-AZ" sz="800" dirty="0">
                  <a:hlinkClick r:id="rId3"/>
                </a:rPr>
                <a:t>https://eczacilik.cumhuriyet.edu.tr/</a:t>
              </a:r>
              <a:r>
                <a:rPr lang="az-Latn-AZ" sz="8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Edebiyat Fakültesi(</a:t>
              </a:r>
              <a:r>
                <a:rPr lang="az-Latn-AZ" sz="800" dirty="0">
                  <a:hlinkClick r:id="rId4"/>
                </a:rPr>
                <a:t>https://edebiyat.cumhuriyet.edu.tr/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Eğitim Fakültesi(</a:t>
              </a:r>
              <a:r>
                <a:rPr lang="az-Latn-AZ" sz="800" dirty="0">
                  <a:hlinkClick r:id="rId5"/>
                </a:rPr>
                <a:t>https://egitim.cumhuriyet.edu.tr/</a:t>
              </a:r>
              <a:r>
                <a:rPr lang="az-Latn-AZ" sz="8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Fen Fakültesi(</a:t>
              </a:r>
              <a:r>
                <a:rPr lang="az-Latn-AZ" sz="800" dirty="0">
                  <a:hlinkClick r:id="rId6"/>
                </a:rPr>
                <a:t>https://fen.cumhuriyet.edu.tr/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Hukuk Fakültesi(</a:t>
              </a:r>
              <a:r>
                <a:rPr lang="az-Latn-AZ" sz="800" dirty="0">
                  <a:hlinkClick r:id="rId7"/>
                </a:rPr>
                <a:t>https://hukuk.cumhuriyet.edu.tr/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İlahiyat Fakültəsi(</a:t>
              </a:r>
              <a:r>
                <a:rPr lang="az-Latn-AZ" sz="800" dirty="0">
                  <a:hlinkClick r:id="rId8"/>
                </a:rPr>
                <a:t>https://ilahiyat.cumhuriyet.edu.tr/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İktisadi ve İdari Bilimler Fakültesi(</a:t>
              </a:r>
              <a:r>
                <a:rPr lang="az-Latn-AZ" sz="800" dirty="0">
                  <a:hlinkClick r:id="rId9"/>
                </a:rPr>
                <a:t>https://iibf.cumhuriyet.edu.tr/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İletişim Fakültesi(</a:t>
              </a:r>
              <a:r>
                <a:rPr lang="az-Latn-AZ" sz="800" dirty="0">
                  <a:hlinkClick r:id="rId10"/>
                </a:rPr>
                <a:t>https://iletisim.cumhuriyet.edu.tr/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Mimarlık Güzel Sanatlar ve Tasarım Fakültəsi(</a:t>
              </a:r>
              <a:r>
                <a:rPr lang="az-Latn-AZ" sz="800" dirty="0">
                  <a:hlinkClick r:id="rId11"/>
                </a:rPr>
                <a:t>https://mimarlikgst.cumhuriyet.edu.tr/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Mühendislik Fakültesi(</a:t>
              </a:r>
              <a:r>
                <a:rPr lang="az-Latn-AZ" sz="800" dirty="0">
                  <a:hlinkClick r:id="rId12"/>
                </a:rPr>
                <a:t>https://muhendislik.cumhuriyet.edu.tr/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800" dirty="0"/>
                <a:t>Sağlık Bilimleri Fakültesi(</a:t>
              </a:r>
              <a:r>
                <a:rPr lang="az-Latn-AZ" sz="800" dirty="0">
                  <a:hlinkClick r:id="rId13"/>
                </a:rPr>
                <a:t>https://saglikbilimleri.cumhuriyet.edu.tr/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Spor</a:t>
              </a:r>
              <a:r>
                <a:rPr lang="en-US" sz="800" dirty="0"/>
                <a:t> </a:t>
              </a:r>
              <a:r>
                <a:rPr lang="en-US" sz="800" dirty="0" err="1"/>
                <a:t>Bilimleri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4"/>
                </a:rPr>
                <a:t>https://sporbilimleri.cumhuriyet.edu.tr/</a:t>
              </a:r>
              <a:r>
                <a:rPr lang="en-US" sz="800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Teknik</a:t>
              </a:r>
              <a:r>
                <a:rPr lang="en-US" sz="800" dirty="0"/>
                <a:t> </a:t>
              </a:r>
              <a:r>
                <a:rPr lang="en-US" sz="800" dirty="0" err="1"/>
                <a:t>Eğitim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5"/>
                </a:rPr>
                <a:t>https://www.cumhuriyet.edu.tr/fakulteler</a:t>
              </a:r>
              <a:r>
                <a:rPr lang="en-US" sz="800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Teknoloji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6"/>
                </a:rPr>
                <a:t>https://teknoloji.cumhuriyet.edu.tr/</a:t>
              </a:r>
              <a:r>
                <a:rPr lang="en-US" sz="800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Turizm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7"/>
                </a:rPr>
                <a:t>https://turizm.cumhuriyet.edu.tr/</a:t>
              </a:r>
              <a:r>
                <a:rPr lang="en-US" sz="800" dirty="0"/>
                <a:t>)</a:t>
              </a:r>
              <a:r>
                <a:rPr lang="az-Latn-AZ" sz="8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Tıp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8"/>
                </a:rPr>
                <a:t>https://tip.cumhuriyet.edu.tr/</a:t>
              </a:r>
              <a:r>
                <a:rPr lang="en-US" sz="800" dirty="0"/>
                <a:t>)</a:t>
              </a:r>
              <a:r>
                <a:rPr lang="az-Latn-AZ" sz="8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/>
                <a:t>Veteriner</a:t>
              </a:r>
              <a:r>
                <a:rPr lang="en-US" sz="800" dirty="0"/>
                <a:t> </a:t>
              </a:r>
              <a:r>
                <a:rPr lang="en-US" sz="800" dirty="0" err="1"/>
                <a:t>Fakültesi</a:t>
              </a:r>
              <a:r>
                <a:rPr lang="en-US" sz="800" dirty="0"/>
                <a:t>(</a:t>
              </a:r>
              <a:r>
                <a:rPr lang="en-US" sz="800" dirty="0">
                  <a:hlinkClick r:id="rId19"/>
                </a:rPr>
                <a:t>https://veteriner.cumhuriyet.edu.tr/</a:t>
              </a:r>
              <a:r>
                <a:rPr lang="en-US" sz="800" dirty="0"/>
                <a:t>)</a:t>
              </a:r>
              <a:r>
                <a:rPr lang="az-Latn-AZ" sz="800" dirty="0"/>
                <a:t> </a:t>
              </a:r>
              <a:endParaRPr lang="en-US" sz="800" dirty="0"/>
            </a:p>
            <a:p>
              <a:pPr algn="ctr">
                <a:defRPr/>
              </a:pPr>
              <a:endParaRPr lang="az-Latn-AZ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8952" y="1395417"/>
              <a:ext cx="360112" cy="322451"/>
              <a:chOff x="3688952" y="1395417"/>
              <a:chExt cx="360112" cy="322451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15790" y="1368579"/>
                <a:ext cx="306436" cy="360112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06665" y="141482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r="14944"/>
          <a:stretch>
            <a:fillRect/>
          </a:stretch>
        </p:blipFill>
        <p:spPr>
          <a:xfrm>
            <a:off x="109062" y="47951"/>
            <a:ext cx="2729272" cy="2029458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42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987824" y="693572"/>
            <a:ext cx="4680520" cy="405348"/>
            <a:chOff x="3642255" y="1071475"/>
            <a:chExt cx="4428135" cy="712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il:2018-2021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2" name="Rounded Rectangle 6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935936" y="1194445"/>
            <a:ext cx="5971547" cy="739458"/>
            <a:chOff x="3642255" y="746824"/>
            <a:chExt cx="4524550" cy="1261811"/>
          </a:xfrm>
        </p:grpSpPr>
        <p:grpSp>
          <p:nvGrpSpPr>
            <p:cNvPr id="67" name="Group 66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8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70" name="Rounded Rectangle 6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935936" y="2089606"/>
            <a:ext cx="5976664" cy="432947"/>
            <a:chOff x="3642255" y="1078632"/>
            <a:chExt cx="4428135" cy="705130"/>
          </a:xfrm>
        </p:grpSpPr>
        <p:grpSp>
          <p:nvGrpSpPr>
            <p:cNvPr id="75" name="Group 7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78" name="Rounded Rectangle 7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51100"/>
            <a:ext cx="7465697" cy="427856"/>
          </a:xfrm>
        </p:spPr>
        <p:txBody>
          <a:bodyPr/>
          <a:lstStyle/>
          <a:p>
            <a:r>
              <a:rPr lang="az-Latn-AZ" sz="2800" dirty="0"/>
              <a:t>Çankırı Karatekin Universiteti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70015" y="2762696"/>
            <a:ext cx="9250420" cy="2369880"/>
            <a:chOff x="3642255" y="1059238"/>
            <a:chExt cx="4788088" cy="1984942"/>
          </a:xfrm>
        </p:grpSpPr>
        <p:grpSp>
          <p:nvGrpSpPr>
            <p:cNvPr id="84" name="Group 83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501333" y="1090915"/>
                <a:ext cx="3973293" cy="1694703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TextBox 10"/>
            <p:cNvSpPr txBox="1"/>
            <p:nvPr/>
          </p:nvSpPr>
          <p:spPr bwMode="auto">
            <a:xfrm>
              <a:off x="4295718" y="1059238"/>
              <a:ext cx="4134625" cy="198494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Diş Hekimliği  Fakültəsi (</a:t>
              </a:r>
              <a:r>
                <a:rPr lang="az-Latn-AZ" sz="1100" u="sng" dirty="0">
                  <a:hlinkClick r:id="rId2"/>
                </a:rPr>
                <a:t>https://dis.karatekin.edu.tr/</a:t>
              </a:r>
              <a:r>
                <a:rPr lang="az-Latn-AZ" sz="1100" dirty="0"/>
                <a:t>)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Fen Fakültəsi (</a:t>
              </a:r>
              <a:r>
                <a:rPr lang="az-Latn-AZ" sz="1100" u="sng" dirty="0">
                  <a:hlinkClick r:id="rId3"/>
                </a:rPr>
                <a:t>https://fen.karatekin.edu.tr/</a:t>
              </a:r>
              <a:r>
                <a:rPr lang="az-Latn-AZ" sz="11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Hukuk Fakültəsi (</a:t>
              </a:r>
              <a:r>
                <a:rPr lang="az-Latn-AZ" sz="1100" u="sng" dirty="0">
                  <a:hlinkClick r:id="rId4"/>
                </a:rPr>
                <a:t>https://hukuk.karatekin.edu.tr/</a:t>
              </a:r>
              <a:r>
                <a:rPr lang="az-Latn-AZ" sz="11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İnsan ve Toplum  Bilimleri Fakültəsi (</a:t>
              </a:r>
              <a:r>
                <a:rPr lang="az-Latn-AZ" sz="1100" u="sng" dirty="0">
                  <a:hlinkClick r:id="rId5"/>
                </a:rPr>
                <a:t>https://itbf.karatekin.edu.tr/</a:t>
              </a:r>
              <a:r>
                <a:rPr lang="az-Latn-AZ" sz="11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İktisadi ve İdari Bilimler Fakültəsi (</a:t>
              </a:r>
              <a:r>
                <a:rPr lang="az-Latn-AZ" sz="1100" u="sng" dirty="0">
                  <a:hlinkClick r:id="rId6"/>
                </a:rPr>
                <a:t>https://iibf.karatekin.edu.tr/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İslami İlimler Fakültəsi (</a:t>
              </a:r>
              <a:r>
                <a:rPr lang="az-Latn-AZ" sz="1100" u="sng" dirty="0">
                  <a:hlinkClick r:id="rId7"/>
                </a:rPr>
                <a:t>https://islamiilimler.karatekin.edu.tr/</a:t>
              </a:r>
              <a:r>
                <a:rPr lang="az-Latn-AZ" sz="11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Mühendislik Fakültəsi (</a:t>
              </a:r>
              <a:r>
                <a:rPr lang="az-Latn-AZ" sz="1100" u="sng" dirty="0">
                  <a:hlinkClick r:id="rId8"/>
                </a:rPr>
                <a:t>https://mf.karatekin.edu.tr/</a:t>
              </a:r>
              <a:r>
                <a:rPr lang="az-Latn-AZ" sz="11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Orman Fakültəsi (</a:t>
              </a:r>
              <a:r>
                <a:rPr lang="az-Latn-AZ" sz="1100" u="sng" dirty="0">
                  <a:hlinkClick r:id="rId9"/>
                </a:rPr>
                <a:t>https://of.karatekin.edu.tr/</a:t>
              </a:r>
              <a:r>
                <a:rPr lang="az-Latn-AZ" sz="1100" dirty="0"/>
                <a:t>),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Sağlık Bilimleri Fakültəsi (</a:t>
              </a:r>
              <a:r>
                <a:rPr lang="az-Latn-AZ" sz="1100" u="sng" dirty="0">
                  <a:hlinkClick r:id="rId10"/>
                </a:rPr>
                <a:t>https://sbf.karatekin.edu.tr/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Sanat, Tasarım ve Mikarlık Fakültəsi (</a:t>
              </a:r>
              <a:r>
                <a:rPr lang="az-Latn-AZ" sz="1100" u="sng" dirty="0">
                  <a:hlinkClick r:id="rId11"/>
                </a:rPr>
                <a:t>https://stm.karatekin.edu.tr/</a:t>
              </a:r>
              <a:r>
                <a:rPr lang="az-Latn-AZ" sz="1100" u="sng" dirty="0"/>
                <a:t>)</a:t>
              </a:r>
              <a:endParaRPr lang="en-US" sz="1100" dirty="0"/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7" name="Rounded Rectangle 86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" name="Picture Placeholder 2"/>
          <p:cNvPicPr>
            <a:picLocks noGrp="1" noChangeAspect="1"/>
          </p:cNvPicPr>
          <p:nvPr>
            <p:ph type="pic" idx="1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22733"/>
          <a:stretch>
            <a:fillRect/>
          </a:stretch>
        </p:blipFill>
        <p:spPr>
          <a:xfrm>
            <a:off x="105309" y="83244"/>
            <a:ext cx="2697047" cy="2006361"/>
          </a:xfrm>
        </p:spPr>
      </p:pic>
    </p:spTree>
    <p:extLst>
      <p:ext uri="{BB962C8B-B14F-4D97-AF65-F5344CB8AC3E}">
        <p14:creationId xmlns:p14="http://schemas.microsoft.com/office/powerpoint/2010/main" val="171215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9792" y="265385"/>
            <a:ext cx="6557421" cy="91103"/>
          </a:xfrm>
        </p:spPr>
        <p:txBody>
          <a:bodyPr/>
          <a:lstStyle/>
          <a:p>
            <a:r>
              <a:rPr lang="az-Latn-AZ" sz="2600" dirty="0"/>
              <a:t>Afyonkarahisar Sağlık Bilimleri Universiteti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-2029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685225"/>
            <a:ext cx="9045229" cy="2232858"/>
            <a:chOff x="3642255" y="961377"/>
            <a:chExt cx="4680540" cy="1893937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3" y="1090915"/>
                <a:ext cx="3943932" cy="150316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302844" y="961377"/>
              <a:ext cx="4019951" cy="169688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Türkcə)</a:t>
              </a:r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1200" u="sng" dirty="0">
                  <a:hlinkClick r:id="rId2"/>
                </a:rPr>
                <a:t>Diş Hekimliği Fakültesi</a:t>
              </a:r>
              <a:r>
                <a:rPr lang="az-Latn-AZ" sz="1200" dirty="0"/>
                <a:t>(</a:t>
              </a:r>
              <a:r>
                <a:rPr lang="az-Latn-AZ" sz="1200" u="sng" dirty="0">
                  <a:hlinkClick r:id="rId3"/>
                </a:rPr>
                <a:t>https://dhf.afsu.edu.tr/</a:t>
              </a:r>
              <a:r>
                <a:rPr lang="az-Latn-AZ" sz="1200" dirty="0"/>
                <a:t>)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1200" dirty="0"/>
                <a:t>Eczacılıq Fakültesi(</a:t>
              </a:r>
              <a:r>
                <a:rPr lang="az-Latn-AZ" sz="1200" u="sng" dirty="0">
                  <a:hlinkClick r:id="rId4"/>
                </a:rPr>
                <a:t>https://eczacilik.afsu.edu.tr/</a:t>
              </a:r>
              <a:r>
                <a:rPr lang="az-Latn-AZ" sz="1200" dirty="0"/>
                <a:t>), 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1200" dirty="0">
                  <a:hlinkClick r:id="rId5"/>
                </a:rPr>
                <a:t>Sağlık Bilimleri Fakültesi</a:t>
              </a:r>
              <a:r>
                <a:rPr lang="az-Latn-AZ" sz="1200" dirty="0"/>
                <a:t>(</a:t>
              </a:r>
              <a:r>
                <a:rPr lang="az-Latn-AZ" sz="1200" u="sng" dirty="0">
                  <a:hlinkClick r:id="rId6"/>
                </a:rPr>
                <a:t>https://sbf.afsu.edu.tr/</a:t>
              </a:r>
              <a:r>
                <a:rPr lang="az-Latn-AZ" sz="1200" dirty="0"/>
                <a:t>)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1200" dirty="0"/>
                <a:t>Tıp Fakültesi(</a:t>
              </a:r>
              <a:r>
                <a:rPr lang="az-Latn-AZ" sz="1200" u="sng" dirty="0">
                  <a:hlinkClick r:id="rId7"/>
                </a:rPr>
                <a:t>https://tip.afsu.edu.tr/</a:t>
              </a:r>
              <a:r>
                <a:rPr lang="az-Latn-AZ" sz="1200" dirty="0"/>
                <a:t>) </a:t>
              </a:r>
              <a:endParaRPr lang="en-US" sz="1200" dirty="0"/>
            </a:p>
            <a:p>
              <a:pPr algn="ctr">
                <a:defRPr/>
              </a:pPr>
              <a:endParaRPr lang="az-Latn-AZ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yoxdur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160"/>
          <a:stretch>
            <a:fillRect/>
          </a:stretch>
        </p:blipFill>
        <p:spPr>
          <a:xfrm>
            <a:off x="65883" y="66389"/>
            <a:ext cx="2672142" cy="1986977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28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9792" y="265385"/>
            <a:ext cx="6557421" cy="91103"/>
          </a:xfrm>
        </p:spPr>
        <p:txBody>
          <a:bodyPr/>
          <a:lstStyle/>
          <a:p>
            <a:r>
              <a:rPr lang="az-Latn-AZ" sz="2600" dirty="0"/>
              <a:t>Hacettepe Universiteti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794976"/>
            <a:ext cx="9016952" cy="2492990"/>
            <a:chOff x="3642255" y="1054469"/>
            <a:chExt cx="4665908" cy="2114585"/>
          </a:xfrm>
        </p:grpSpPr>
        <p:grpSp>
          <p:nvGrpSpPr>
            <p:cNvPr id="19" name="Group 18"/>
            <p:cNvGrpSpPr/>
            <p:nvPr/>
          </p:nvGrpSpPr>
          <p:grpSpPr>
            <a:xfrm>
              <a:off x="4171408" y="1085261"/>
              <a:ext cx="4136755" cy="1895368"/>
              <a:chOff x="4429438" y="1090915"/>
              <a:chExt cx="4136755" cy="189536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8" y="1195884"/>
                <a:ext cx="3884725" cy="179039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29438" y="1090915"/>
                <a:ext cx="4081126" cy="17745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171408" y="1054469"/>
              <a:ext cx="4078992" cy="211458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u="sng" dirty="0">
                  <a:hlinkClick r:id="rId2"/>
                </a:rPr>
                <a:t>Diş Hekimliği Fakültesi</a:t>
              </a:r>
              <a:r>
                <a:rPr lang="az-Latn-AZ" sz="800" dirty="0"/>
                <a:t>(</a:t>
              </a:r>
              <a:r>
                <a:rPr lang="az-Latn-AZ" sz="800" u="sng" dirty="0">
                  <a:hlinkClick r:id="rId3"/>
                </a:rPr>
                <a:t>https://universitem.hacettepe.edu.tr/dis-hekimligi-fakultesi/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Eczacılıq Fakültesi(</a:t>
              </a:r>
              <a:r>
                <a:rPr lang="az-Latn-AZ" sz="800" u="sng" dirty="0">
                  <a:hlinkClick r:id="rId4"/>
                </a:rPr>
                <a:t>https://universitem.hacettepe.edu.tr/eczacilik-fakultesi/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Edebiyat Fakültesi(</a:t>
              </a:r>
              <a:r>
                <a:rPr lang="az-Latn-AZ" sz="800" u="sng" dirty="0">
                  <a:hlinkClick r:id="rId5"/>
                </a:rPr>
                <a:t>https://universitem.hacettepe.edu.tr/edebiyat-fakultesi/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Eğitim Fakültesi(</a:t>
              </a:r>
              <a:r>
                <a:rPr lang="az-Latn-AZ" sz="800" u="sng" dirty="0">
                  <a:hlinkClick r:id="rId6"/>
                </a:rPr>
                <a:t>https://universitem.hacettepe.edu.tr/egitim-fakultesi/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Fizik Tedavi ve Rehabiliotasyon fakültesi(</a:t>
              </a:r>
              <a:r>
                <a:rPr lang="az-Latn-AZ" sz="800" u="sng" dirty="0">
                  <a:hlinkClick r:id="rId7"/>
                </a:rPr>
                <a:t>https://universitem.hacettepe.edu.tr/fizik-tedavi-ve-rehabilitasyon-fakultesi/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Fen Fakültesi(</a:t>
              </a:r>
              <a:r>
                <a:rPr lang="az-Latn-AZ" sz="800" u="sng" dirty="0">
                  <a:hlinkClick r:id="rId8"/>
                </a:rPr>
                <a:t>https://universitem.hacettepe.edu.tr/fen-fakultesi/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Güzel Sanatlar Fakültesi (</a:t>
              </a:r>
              <a:r>
                <a:rPr lang="az-Latn-AZ" sz="800" u="sng" dirty="0">
                  <a:hlinkClick r:id="rId9"/>
                </a:rPr>
                <a:t>https://universitem.hacettepe.edu.tr/guzel-sanatlar-fakultesi/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Hemşirelik Fakültesi(</a:t>
              </a:r>
              <a:r>
                <a:rPr lang="az-Latn-AZ" sz="800" u="sng" dirty="0">
                  <a:hlinkClick r:id="rId10"/>
                </a:rPr>
                <a:t>https://universitem.hacettepe.edu.tr/hemsirelik-fakultesi/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Hukuk Fakültesi(</a:t>
              </a:r>
              <a:r>
                <a:rPr lang="az-Latn-AZ" sz="800" u="sng" dirty="0">
                  <a:hlinkClick r:id="rId11"/>
                </a:rPr>
                <a:t>https://universitem.hacettepe.edu.tr/hukuk-fakultesi/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İletişim Fakültesi(</a:t>
              </a:r>
              <a:r>
                <a:rPr lang="az-Latn-AZ" sz="800" u="sng" dirty="0">
                  <a:hlinkClick r:id="rId12"/>
                </a:rPr>
                <a:t>https://universitem.hacettepe.edu.tr/iletisim-fakultesi/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İktisadi ve İdari Bilimler  Fakültesi(</a:t>
              </a:r>
              <a:r>
                <a:rPr lang="az-Latn-AZ" sz="800" u="sng" dirty="0">
                  <a:hlinkClick r:id="rId13"/>
                </a:rPr>
                <a:t>https://universitem.hacettepe.edu.tr/iktisadi-ve-idari-bilimler-fakultesi/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Mühendislik Fakültesi(</a:t>
              </a:r>
              <a:r>
                <a:rPr lang="az-Latn-AZ" sz="800" u="sng" dirty="0">
                  <a:hlinkClick r:id="rId14"/>
                </a:rPr>
                <a:t>https://universitem.hacettepe.edu.tr/muhendislik-fakultesi/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u="sng" dirty="0">
                  <a:hlinkClick r:id="rId15"/>
                </a:rPr>
                <a:t>Sağlık Bilimleri Fakültesi</a:t>
              </a:r>
              <a:r>
                <a:rPr lang="az-Latn-AZ" sz="800" dirty="0"/>
                <a:t>(</a:t>
              </a:r>
              <a:r>
                <a:rPr lang="az-Latn-AZ" sz="800" u="sng" dirty="0">
                  <a:hlinkClick r:id="rId16"/>
                </a:rPr>
                <a:t>https://universitem.hacettepe.edu.tr/saglik-bilimleri-fakultesi/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Tıp Fakültesi(</a:t>
              </a:r>
              <a:r>
                <a:rPr lang="az-Latn-AZ" sz="800" u="sng" dirty="0">
                  <a:hlinkClick r:id="rId17"/>
                </a:rPr>
                <a:t>https://universitem.hacettepe.edu.tr/tip-fakultesi/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Spor Bilimleri Fakültesi(</a:t>
              </a:r>
              <a:r>
                <a:rPr lang="az-Latn-AZ" sz="800" u="sng" dirty="0">
                  <a:hlinkClick r:id="rId18"/>
                </a:rPr>
                <a:t>https://universitem.hacettepe.edu.tr/spor-bilimleri-fakultesi/</a:t>
              </a:r>
              <a:r>
                <a:rPr lang="az-Latn-AZ" sz="800" dirty="0"/>
                <a:t>) </a:t>
              </a:r>
              <a:endParaRPr lang="en-US" sz="800" dirty="0"/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12627"/>
          <a:stretch>
            <a:fillRect/>
          </a:stretch>
        </p:blipFill>
        <p:spPr>
          <a:xfrm>
            <a:off x="61363" y="102261"/>
            <a:ext cx="2583196" cy="1920838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02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9792" y="265385"/>
            <a:ext cx="6557421" cy="91103"/>
          </a:xfrm>
        </p:spPr>
        <p:txBody>
          <a:bodyPr/>
          <a:lstStyle/>
          <a:p>
            <a:r>
              <a:rPr lang="az-Latn-AZ" sz="2600" dirty="0"/>
              <a:t>Ankara Yıldırım Beyazıt Universiteti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752733"/>
            <a:ext cx="9006244" cy="2369880"/>
            <a:chOff x="3642255" y="1018637"/>
            <a:chExt cx="4660367" cy="2010162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3" y="1090915"/>
                <a:ext cx="3943932" cy="150316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75633" y="1018637"/>
              <a:ext cx="3911602" cy="201016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1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 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u="sng" dirty="0">
                  <a:hlinkClick r:id="rId2"/>
                </a:rPr>
                <a:t>Diş Hekimliği Fakültesi</a:t>
              </a:r>
              <a:r>
                <a:rPr lang="az-Latn-AZ" sz="800" dirty="0"/>
                <a:t>(</a:t>
              </a:r>
              <a:r>
                <a:rPr lang="az-Latn-AZ" sz="800" u="sng" dirty="0">
                  <a:hlinkClick r:id="rId3"/>
                </a:rPr>
                <a:t>https://aybu.edu.tr/dishekimligi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İlahiyat Fakültesi(</a:t>
              </a:r>
              <a:r>
                <a:rPr lang="az-Latn-AZ" sz="800" u="sng" dirty="0">
                  <a:hlinkClick r:id="rId4"/>
                </a:rPr>
                <a:t>https://aybu.edu.tr/ilahiyat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Hukuk Fakültesi(</a:t>
              </a:r>
              <a:r>
                <a:rPr lang="az-Latn-AZ" sz="800" u="sng" dirty="0">
                  <a:hlinkClick r:id="rId5"/>
                </a:rPr>
                <a:t>https://aybu.edu.tr/hukuk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İnsan ve Toplum  Bilimleri Fakültesi(</a:t>
              </a:r>
              <a:r>
                <a:rPr lang="az-Latn-AZ" sz="800" u="sng" dirty="0">
                  <a:hlinkClick r:id="rId6"/>
                </a:rPr>
                <a:t>https://aybu.edu.tr/insanvetoplum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İşletme Fakültesi(</a:t>
              </a:r>
              <a:r>
                <a:rPr lang="az-Latn-AZ" sz="800" u="sng" dirty="0">
                  <a:hlinkClick r:id="rId7"/>
                </a:rPr>
                <a:t>https://aybu.edu.tr/isletme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Mimarlık ve Güzel Sanatlar Fakültesi(</a:t>
              </a:r>
              <a:r>
                <a:rPr lang="az-Latn-AZ" sz="800" u="sng" dirty="0">
                  <a:hlinkClick r:id="rId8"/>
                </a:rPr>
                <a:t>https://aybu.edu.tr/mimarlikveguzelsanatlar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Mühendislik  ve Doğa Bilimleri Fakültesi(</a:t>
              </a:r>
              <a:r>
                <a:rPr lang="az-Latn-AZ" sz="800" u="sng" dirty="0">
                  <a:hlinkClick r:id="rId9"/>
                </a:rPr>
                <a:t>https://aybu.edu.tr/muhendislik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u="sng" dirty="0">
                  <a:hlinkClick r:id="rId10"/>
                </a:rPr>
                <a:t>Sağlık Bilimleri Fakültesi</a:t>
              </a:r>
              <a:r>
                <a:rPr lang="az-Latn-AZ" sz="800" dirty="0"/>
                <a:t>(</a:t>
              </a:r>
              <a:r>
                <a:rPr lang="az-Latn-AZ" sz="800" u="sng" dirty="0">
                  <a:hlinkClick r:id="rId11"/>
                </a:rPr>
                <a:t>https://aybu.edu.tr/saglikbilimleri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Siyasal Bilgiler Fakültesi(</a:t>
              </a:r>
              <a:r>
                <a:rPr lang="az-Latn-AZ" sz="800" u="sng" dirty="0">
                  <a:hlinkClick r:id="rId12"/>
                </a:rPr>
                <a:t>https://aybu.edu.tr/siyasal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Spor Bilimleri Fakültesi(</a:t>
              </a:r>
              <a:r>
                <a:rPr lang="az-Latn-AZ" sz="800" u="sng" dirty="0">
                  <a:hlinkClick r:id="rId13"/>
                </a:rPr>
                <a:t>https://aybu.edu.tr/sporbilimleri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Tıp Fakültesi(</a:t>
              </a:r>
              <a:r>
                <a:rPr lang="az-Latn-AZ" sz="800" u="sng" dirty="0">
                  <a:hlinkClick r:id="rId14"/>
                </a:rPr>
                <a:t>https://aybu.edu.tr/tip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Şereflikoçhisar Uygulamalı Bilimler Fakültesi(</a:t>
              </a:r>
              <a:r>
                <a:rPr lang="az-Latn-AZ" sz="800" u="sng" dirty="0">
                  <a:hlinkClick r:id="rId15"/>
                </a:rPr>
                <a:t>https://aybu.edu.tr/subf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Türk Musiqisi Dövlet Konservatuarı(</a:t>
              </a:r>
              <a:r>
                <a:rPr lang="az-Latn-AZ" sz="800" u="sng" dirty="0">
                  <a:hlinkClick r:id="rId16"/>
                </a:rPr>
                <a:t>https://aybu.edu.tr/musiki</a:t>
              </a:r>
              <a:r>
                <a:rPr lang="az-Latn-AZ" sz="800" dirty="0"/>
                <a:t>) </a:t>
              </a:r>
              <a:endParaRPr lang="en-US" sz="800" dirty="0"/>
            </a:p>
            <a:p>
              <a:pPr algn="ctr">
                <a:defRPr/>
              </a:pPr>
              <a:endParaRPr lang="az-Latn-AZ" altLang="ko-KR" sz="11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az-Latn-AZ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12224"/>
          <a:stretch>
            <a:fillRect/>
          </a:stretch>
        </p:blipFill>
        <p:spPr>
          <a:xfrm>
            <a:off x="67873" y="78514"/>
            <a:ext cx="2666260" cy="1982603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32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93" y="1635646"/>
            <a:ext cx="9144000" cy="1728192"/>
          </a:xfrm>
        </p:spPr>
        <p:txBody>
          <a:bodyPr/>
          <a:lstStyle/>
          <a:p>
            <a:r>
              <a:rPr lang="az-Latn-AZ" altLang="ko-KR" dirty="0">
                <a:solidFill>
                  <a:schemeClr val="tx1"/>
                </a:solidFill>
              </a:rPr>
              <a:t>Naxçıvan Dövlət Universitetinin ikitərəfli Əməkdaşlıq müqaviləsi imzaladığı</a:t>
            </a:r>
          </a:p>
          <a:p>
            <a:r>
              <a:rPr lang="az-Latn-AZ" altLang="ko-KR" dirty="0">
                <a:solidFill>
                  <a:schemeClr val="tx1"/>
                </a:solidFill>
              </a:rPr>
              <a:t> Avropa Universitetləri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4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987824" y="693572"/>
            <a:ext cx="4680520" cy="405348"/>
            <a:chOff x="3642255" y="1071475"/>
            <a:chExt cx="4428135" cy="712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il:2024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2" name="Rounded Rectangle 6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773422" y="1419816"/>
            <a:ext cx="5971547" cy="739458"/>
            <a:chOff x="3642255" y="746824"/>
            <a:chExt cx="4524550" cy="1261811"/>
          </a:xfrm>
        </p:grpSpPr>
        <p:grpSp>
          <p:nvGrpSpPr>
            <p:cNvPr id="67" name="Group 66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8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70" name="Rounded Rectangle 6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51100"/>
            <a:ext cx="7465697" cy="427856"/>
          </a:xfrm>
        </p:spPr>
        <p:txBody>
          <a:bodyPr/>
          <a:lstStyle/>
          <a:p>
            <a:r>
              <a:rPr lang="az-Latn-AZ" sz="2800" dirty="0"/>
              <a:t>Jeşov Universiteti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70015" y="2793766"/>
            <a:ext cx="9138331" cy="2113318"/>
            <a:chOff x="3642255" y="1085261"/>
            <a:chExt cx="4730070" cy="1770053"/>
          </a:xfrm>
        </p:grpSpPr>
        <p:grpSp>
          <p:nvGrpSpPr>
            <p:cNvPr id="84" name="Group 83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501333" y="1090915"/>
                <a:ext cx="3973293" cy="1694703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TextBox 10"/>
            <p:cNvSpPr txBox="1"/>
            <p:nvPr/>
          </p:nvSpPr>
          <p:spPr bwMode="auto">
            <a:xfrm>
              <a:off x="4237700" y="1140480"/>
              <a:ext cx="4134625" cy="7217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İngiliscə, Fransızca, İspanca, Almanca, </a:t>
              </a:r>
            </a:p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Rusca, İtaliyanca və Latınca)</a:t>
              </a:r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7" name="Rounded Rectangle 86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19484" y="1271609"/>
                <a:ext cx="302633" cy="3351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192"/>
          <a:stretch>
            <a:fillRect/>
          </a:stretch>
        </p:blipFill>
        <p:spPr>
          <a:xfrm>
            <a:off x="90522" y="62393"/>
            <a:ext cx="2481186" cy="1845780"/>
          </a:xfrm>
        </p:spPr>
      </p:pic>
      <p:sp>
        <p:nvSpPr>
          <p:cNvPr id="44" name="TextBox 10"/>
          <p:cNvSpPr txBox="1"/>
          <p:nvPr/>
        </p:nvSpPr>
        <p:spPr bwMode="auto">
          <a:xfrm>
            <a:off x="1220394" y="3312923"/>
            <a:ext cx="7987952" cy="120032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Kimya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3"/>
              </a:rPr>
              <a:t>https://wch.prz.edu.pl/en/</a:t>
            </a:r>
            <a:r>
              <a:rPr lang="en-US" altLang="en-US" sz="1200" dirty="0">
                <a:latin typeface="Arial Unicode MS"/>
              </a:rPr>
              <a:t>) </a:t>
            </a:r>
            <a:endParaRPr lang="az-Latn-AZ" altLang="en-US" sz="1200" dirty="0">
              <a:latin typeface="Arial Unicode M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İnşaat</a:t>
            </a:r>
            <a:r>
              <a:rPr lang="az-Latn-AZ" altLang="en-US" sz="1200" dirty="0">
                <a:latin typeface="Arial Unicode MS"/>
              </a:rPr>
              <a:t>,</a:t>
            </a:r>
            <a:r>
              <a:rPr lang="en-US" altLang="en-US" sz="1200" dirty="0" err="1">
                <a:latin typeface="Arial Unicode MS"/>
              </a:rPr>
              <a:t>Ətraf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Mühit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Mühəndisliyi</a:t>
            </a:r>
            <a:r>
              <a:rPr lang="en-US" altLang="en-US" sz="1200" dirty="0">
                <a:latin typeface="Arial Unicode MS"/>
              </a:rPr>
              <a:t> v</a:t>
            </a:r>
            <a:r>
              <a:rPr lang="az-Latn-AZ" altLang="en-US" sz="1200" dirty="0">
                <a:latin typeface="Arial Unicode MS"/>
              </a:rPr>
              <a:t>ə </a:t>
            </a:r>
            <a:r>
              <a:rPr lang="en-US" altLang="en-US" sz="1200" dirty="0" err="1">
                <a:latin typeface="Arial Unicode MS"/>
              </a:rPr>
              <a:t>Memarlıq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4"/>
              </a:rPr>
              <a:t>https://wbisia.prz.edu.pl/en/</a:t>
            </a:r>
            <a:r>
              <a:rPr lang="en-US" altLang="en-US" sz="1200" dirty="0">
                <a:latin typeface="Arial Unicode MS"/>
              </a:rPr>
              <a:t>)</a:t>
            </a:r>
            <a:endParaRPr lang="az-Latn-AZ" altLang="en-US" sz="1200" dirty="0">
              <a:latin typeface="Arial Unicode M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Elektrik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və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kompüter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mühəndisliyi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5"/>
              </a:rPr>
              <a:t>https://weii.prz.edu.pl/en/</a:t>
            </a:r>
            <a:r>
              <a:rPr lang="en-US" altLang="en-US" sz="1200" dirty="0">
                <a:latin typeface="Arial Unicode MS"/>
              </a:rPr>
              <a:t>) </a:t>
            </a:r>
            <a:endParaRPr lang="az-Latn-AZ" altLang="en-US" sz="1200" dirty="0">
              <a:latin typeface="Arial Unicode M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İdarəetmə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6"/>
              </a:rPr>
              <a:t>https://wz.prz.edu.pl/en/</a:t>
            </a:r>
            <a:r>
              <a:rPr lang="en-US" altLang="en-US" sz="1200" dirty="0">
                <a:latin typeface="Arial Unicode MS"/>
              </a:rPr>
              <a:t>) </a:t>
            </a:r>
            <a:endParaRPr lang="az-Latn-AZ" altLang="en-US" sz="1200" dirty="0">
              <a:latin typeface="Arial Unicode M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Riyaziyyat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və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Tətbiqi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Fizika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7"/>
              </a:rPr>
              <a:t>https://wmifs.prz.edu.pl/en/</a:t>
            </a:r>
            <a:r>
              <a:rPr lang="en-US" altLang="en-US" sz="1200" dirty="0">
                <a:latin typeface="Arial Unicode MS"/>
              </a:rPr>
              <a:t>)</a:t>
            </a:r>
            <a:endParaRPr lang="az-Latn-AZ" altLang="en-US" sz="1200" dirty="0">
              <a:latin typeface="Arial Unicode M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sz="1200" dirty="0" err="1">
                <a:latin typeface="Arial Unicode MS"/>
              </a:rPr>
              <a:t>Texnologiya</a:t>
            </a:r>
            <a:r>
              <a:rPr lang="en-US" altLang="en-US" sz="1200" dirty="0">
                <a:latin typeface="Arial Unicode MS"/>
              </a:rPr>
              <a:t> </a:t>
            </a:r>
            <a:r>
              <a:rPr lang="en-US" altLang="en-US" sz="1200" dirty="0" err="1">
                <a:latin typeface="Arial Unicode MS"/>
              </a:rPr>
              <a:t>Fakültəsi</a:t>
            </a:r>
            <a:r>
              <a:rPr lang="en-US" altLang="en-US" sz="1200" dirty="0">
                <a:latin typeface="Arial Unicode MS"/>
              </a:rPr>
              <a:t> (</a:t>
            </a:r>
            <a:r>
              <a:rPr lang="en-US" altLang="en-US" sz="1200" dirty="0">
                <a:latin typeface="Arial Unicode MS"/>
                <a:hlinkClick r:id="rId8"/>
              </a:rPr>
              <a:t>https://wmt.prz.edu.pl/en/</a:t>
            </a:r>
            <a:r>
              <a:rPr lang="en-US" altLang="en-US" sz="1200" dirty="0">
                <a:latin typeface="Arial Unicode MS"/>
              </a:rPr>
              <a:t>)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84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987824" y="693572"/>
            <a:ext cx="4680520" cy="405348"/>
            <a:chOff x="3642255" y="1071475"/>
            <a:chExt cx="4428135" cy="712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il:2024-2029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2" name="Rounded Rectangle 6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773422" y="1419816"/>
            <a:ext cx="5971547" cy="739458"/>
            <a:chOff x="3642255" y="746824"/>
            <a:chExt cx="4524550" cy="1261811"/>
          </a:xfrm>
        </p:grpSpPr>
        <p:grpSp>
          <p:nvGrpSpPr>
            <p:cNvPr id="67" name="Group 66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8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70" name="Rounded Rectangle 6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51100"/>
            <a:ext cx="7465697" cy="427856"/>
          </a:xfrm>
        </p:spPr>
        <p:txBody>
          <a:bodyPr/>
          <a:lstStyle/>
          <a:p>
            <a:r>
              <a:rPr lang="az-Latn-AZ" sz="2800" dirty="0"/>
              <a:t>John von Neumann Universiteti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274646" y="2787774"/>
            <a:ext cx="8921288" cy="2113318"/>
            <a:chOff x="3754598" y="1085261"/>
            <a:chExt cx="4617727" cy="1770053"/>
          </a:xfrm>
        </p:grpSpPr>
        <p:grpSp>
          <p:nvGrpSpPr>
            <p:cNvPr id="84" name="Group 83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501333" y="1090915"/>
                <a:ext cx="3973293" cy="1694703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TextBox 10"/>
            <p:cNvSpPr txBox="1"/>
            <p:nvPr/>
          </p:nvSpPr>
          <p:spPr bwMode="auto">
            <a:xfrm>
              <a:off x="4237700" y="1217816"/>
              <a:ext cx="4134625" cy="56712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İngiliscə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 v</a:t>
              </a: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ə Macar)</a:t>
              </a:r>
            </a:p>
            <a:p>
              <a:pPr algn="ctr">
                <a:defRPr/>
              </a:pPr>
              <a:endParaRPr lang="az-Latn-AZ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754598" y="1247798"/>
              <a:ext cx="450028" cy="382739"/>
              <a:chOff x="3754598" y="1247798"/>
              <a:chExt cx="450028" cy="382739"/>
            </a:xfrm>
          </p:grpSpPr>
          <p:sp>
            <p:nvSpPr>
              <p:cNvPr id="87" name="Rounded Rectangle 86"/>
              <p:cNvSpPr/>
              <p:nvPr/>
            </p:nvSpPr>
            <p:spPr>
              <a:xfrm rot="2700000">
                <a:off x="3788242" y="1214154"/>
                <a:ext cx="382739" cy="450028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828295" y="1271608"/>
                <a:ext cx="302633" cy="3351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" name="Picture Placeholder 2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b="450"/>
          <a:stretch>
            <a:fillRect/>
          </a:stretch>
        </p:blipFill>
        <p:spPr>
          <a:xfrm>
            <a:off x="172826" y="137479"/>
            <a:ext cx="2456825" cy="182686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2324" y="3425166"/>
            <a:ext cx="70958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Bağçılıq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və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Kənd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İnkişafı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Fakültəsi</a:t>
            </a:r>
            <a:r>
              <a:rPr lang="en-US" altLang="en-US" sz="1000" dirty="0">
                <a:latin typeface="Arial Unicode MS"/>
              </a:rPr>
              <a:t> (</a:t>
            </a:r>
            <a:r>
              <a:rPr lang="en-US" altLang="en-US" sz="1000" dirty="0">
                <a:latin typeface="Arial Unicode MS"/>
                <a:hlinkClick r:id="rId3"/>
              </a:rPr>
              <a:t>https://nje.hu/en/education/faculties/faculty-of-horticulture-and-rural-development</a:t>
            </a:r>
            <a:r>
              <a:rPr lang="en-US" altLang="en-US" sz="1000" dirty="0">
                <a:latin typeface="Arial Unicode MS"/>
              </a:rPr>
              <a:t>)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</a:t>
            </a:r>
          </a:p>
          <a:p>
            <a:pPr marL="171450" lvl="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Mühəndislik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və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Kompüter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Elmləri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Fakültəsi</a:t>
            </a:r>
            <a:r>
              <a:rPr lang="en-US" altLang="en-US" sz="1000" dirty="0">
                <a:latin typeface="Arial Unicode MS"/>
              </a:rPr>
              <a:t> (</a:t>
            </a:r>
            <a:r>
              <a:rPr lang="en-US" altLang="en-US" sz="1000" dirty="0">
                <a:latin typeface="Arial Unicode MS"/>
                <a:hlinkClick r:id="rId4"/>
              </a:rPr>
              <a:t>https://nje.hu/en/education/faculties/gamf-faculty-of-engineering-and-computer-science</a:t>
            </a:r>
            <a:r>
              <a:rPr lang="en-US" altLang="en-US" sz="1000" dirty="0">
                <a:latin typeface="Arial Unicode MS"/>
              </a:rPr>
              <a:t>)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171450" lvl="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İqtisadiyyat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və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Biznes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Fakültəsi</a:t>
            </a:r>
            <a:r>
              <a:rPr lang="en-US" altLang="en-US" sz="1000" dirty="0">
                <a:latin typeface="Arial Unicode MS"/>
              </a:rPr>
              <a:t> (</a:t>
            </a:r>
            <a:r>
              <a:rPr lang="en-US" altLang="en-US" sz="1000" dirty="0">
                <a:latin typeface="Arial Unicode MS"/>
                <a:hlinkClick r:id="rId5"/>
              </a:rPr>
              <a:t>https://nje.hu/en/faculty-of-economics-and-business</a:t>
            </a:r>
            <a:r>
              <a:rPr lang="en-US" altLang="en-US" sz="1000" dirty="0">
                <a:latin typeface="Arial Unicode MS"/>
              </a:rPr>
              <a:t>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6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7" y="1923678"/>
            <a:ext cx="9144000" cy="1440160"/>
          </a:xfrm>
        </p:spPr>
        <p:txBody>
          <a:bodyPr/>
          <a:lstStyle/>
          <a:p>
            <a:r>
              <a:rPr lang="az-Latn-AZ" altLang="ko-KR" dirty="0">
                <a:solidFill>
                  <a:schemeClr val="tx1"/>
                </a:solidFill>
              </a:rPr>
              <a:t>Naxçıvan Dövlət Universitetinin Erasmus+ proqramı çərçivəsində əməkdaşlıq etdiyi universitetlər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3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2571750"/>
            <a:ext cx="9144000" cy="576064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İstanbul Aydın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Yozgat Bozok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Sivas Cümhuriyyet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İğdır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Çankırı Karatekin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Ankara Universiteti</a:t>
            </a:r>
          </a:p>
          <a:p>
            <a:pPr marL="742950" indent="-742950" algn="l">
              <a:buAutoNum type="arabicPeriod"/>
            </a:pPr>
            <a:r>
              <a:rPr lang="az-Latn-AZ" altLang="ko-KR" sz="2400" dirty="0">
                <a:solidFill>
                  <a:schemeClr val="tx1"/>
                </a:solidFill>
              </a:rPr>
              <a:t>Qazi Universiteti</a:t>
            </a:r>
          </a:p>
        </p:txBody>
      </p:sp>
    </p:spTree>
    <p:extLst>
      <p:ext uri="{BB962C8B-B14F-4D97-AF65-F5344CB8AC3E}">
        <p14:creationId xmlns:p14="http://schemas.microsoft.com/office/powerpoint/2010/main" val="31769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987824" y="693572"/>
            <a:ext cx="4680520" cy="405348"/>
            <a:chOff x="3642255" y="1071475"/>
            <a:chExt cx="4428135" cy="712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il-2020-2025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2" name="Rounded Rectangle 6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935936" y="1314801"/>
            <a:ext cx="5844298" cy="487319"/>
            <a:chOff x="3642255" y="952201"/>
            <a:chExt cx="4428135" cy="831561"/>
          </a:xfrm>
        </p:grpSpPr>
        <p:grpSp>
          <p:nvGrpSpPr>
            <p:cNvPr id="67" name="Group 6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70" name="Rounded Rectangle 6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935936" y="2047942"/>
            <a:ext cx="5976664" cy="474610"/>
            <a:chOff x="3642255" y="1010776"/>
            <a:chExt cx="4428135" cy="772986"/>
          </a:xfrm>
        </p:grpSpPr>
        <p:grpSp>
          <p:nvGrpSpPr>
            <p:cNvPr id="75" name="Group 7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6" name="TextBox 10"/>
            <p:cNvSpPr txBox="1"/>
            <p:nvPr/>
          </p:nvSpPr>
          <p:spPr bwMode="auto">
            <a:xfrm>
              <a:off x="4343921" y="1010776"/>
              <a:ext cx="3678769" cy="75190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2500-3000 tl (1 nəfərlik-1 aylıq)</a:t>
              </a:r>
            </a:p>
            <a:p>
              <a:pPr algn="ctr">
                <a:defRPr/>
              </a:pPr>
              <a:r>
                <a:rPr lang="az-Latn-AZ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(Səhər yeməyi daxil)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78" name="Rounded Rectangle 7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51100"/>
            <a:ext cx="7465697" cy="427856"/>
          </a:xfrm>
        </p:spPr>
        <p:txBody>
          <a:bodyPr/>
          <a:lstStyle/>
          <a:p>
            <a:r>
              <a:rPr lang="az-Latn-AZ" sz="2800" dirty="0"/>
              <a:t>İnönü Universiteti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22717" y="2648598"/>
            <a:ext cx="9514710" cy="2646878"/>
            <a:chOff x="3742531" y="1032344"/>
            <a:chExt cx="4761676" cy="1934012"/>
          </a:xfrm>
        </p:grpSpPr>
        <p:grpSp>
          <p:nvGrpSpPr>
            <p:cNvPr id="84" name="Group 83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501333" y="1090915"/>
                <a:ext cx="4010211" cy="1679828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TextBox 10"/>
            <p:cNvSpPr txBox="1"/>
            <p:nvPr/>
          </p:nvSpPr>
          <p:spPr bwMode="auto">
            <a:xfrm>
              <a:off x="4361550" y="1032344"/>
              <a:ext cx="4142657" cy="193401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Diş Hekimliği Fakültəsi (</a:t>
              </a:r>
              <a:r>
                <a:rPr lang="az-Latn-AZ" sz="1000" dirty="0">
                  <a:hlinkClick r:id="rId2"/>
                </a:rPr>
                <a:t>https://www.inonu.edu.tr/dishekimligi/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Eczacılık Fakültəsi (</a:t>
              </a:r>
              <a:r>
                <a:rPr lang="az-Latn-AZ" sz="1000" u="sng" dirty="0">
                  <a:hlinkClick r:id="rId3"/>
                </a:rPr>
                <a:t>https://www.inonu.edu.tr/eczacilik</a:t>
              </a:r>
              <a:r>
                <a:rPr lang="az-Latn-AZ" sz="1000" u="sng" dirty="0"/>
                <a:t>)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Fen Edebiyyat Fakültəsi (</a:t>
              </a:r>
              <a:r>
                <a:rPr lang="az-Latn-AZ" sz="1000" u="sng" dirty="0"/>
                <a:t>https://www.inonu.edu.tr/fen.edebiyat)</a:t>
              </a:r>
              <a:r>
                <a:rPr lang="az-Latn-AZ" sz="10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Eğitim Fakültəsi (</a:t>
              </a:r>
              <a:r>
                <a:rPr lang="az-Latn-AZ" sz="1000" u="sng" dirty="0"/>
                <a:t>https://www.inonu.edu.tr/egitim</a:t>
              </a:r>
              <a:r>
                <a:rPr lang="az-Latn-AZ" sz="10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Güzel Sanatlar ve Tasarım Fakültəsi (</a:t>
              </a:r>
              <a:r>
                <a:rPr lang="az-Latn-AZ" sz="1000" u="sng" dirty="0"/>
                <a:t>https://www.inonu.edu.tr/gsf) 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Hemşirelik Fakültəsi (</a:t>
              </a:r>
              <a:r>
                <a:rPr lang="az-Latn-AZ" sz="1000" u="sng" dirty="0">
                  <a:hlinkClick r:id="rId4"/>
                </a:rPr>
                <a:t>https://www.inonu.edu.tr/gsf</a:t>
              </a:r>
              <a:r>
                <a:rPr lang="az-Latn-AZ" sz="10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Hukuk Fakültəsi (</a:t>
              </a:r>
              <a:r>
                <a:rPr lang="az-Latn-AZ" sz="1000" dirty="0">
                  <a:hlinkClick r:id="rId5"/>
                </a:rPr>
                <a:t>https://www.inonu.edu.tr/hukuk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/>
                <a:t>İktisadi</a:t>
              </a:r>
              <a:r>
                <a:rPr lang="en-US" sz="1000" dirty="0"/>
                <a:t> </a:t>
              </a:r>
              <a:r>
                <a:rPr lang="en-US" sz="1000" dirty="0" err="1"/>
                <a:t>ve</a:t>
              </a:r>
              <a:r>
                <a:rPr lang="en-US" sz="1000" dirty="0"/>
                <a:t> </a:t>
              </a:r>
              <a:r>
                <a:rPr lang="en-US" sz="1000" dirty="0" err="1"/>
                <a:t>İdari</a:t>
              </a:r>
              <a:r>
                <a:rPr lang="en-US" sz="1000" dirty="0"/>
                <a:t> </a:t>
              </a:r>
              <a:r>
                <a:rPr lang="en-US" sz="1000" dirty="0" err="1"/>
                <a:t>Bilimler</a:t>
              </a:r>
              <a:r>
                <a:rPr lang="az-Latn-AZ" sz="1000" dirty="0"/>
                <a:t> Fakültəsi (</a:t>
              </a:r>
              <a:r>
                <a:rPr lang="az-Latn-AZ" sz="1000" dirty="0">
                  <a:hlinkClick r:id="rId6"/>
                </a:rPr>
                <a:t>https://www.inonu.edu.tr/iibf</a:t>
              </a:r>
              <a:r>
                <a:rPr lang="az-Latn-AZ" sz="10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İlahiyat Fakültəsi (</a:t>
              </a:r>
              <a:r>
                <a:rPr lang="az-Latn-AZ" sz="1000" dirty="0">
                  <a:hlinkClick r:id="rId7"/>
                </a:rPr>
                <a:t>https://www.inonu.edu.tr/ilahiyat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 İletişim Fakültəsi (</a:t>
              </a:r>
              <a:r>
                <a:rPr lang="az-Latn-AZ" sz="1000" dirty="0">
                  <a:hlinkClick r:id="rId8"/>
                </a:rPr>
                <a:t>https://www.inonu.edu.tr/iletisim.fakultesi</a:t>
              </a:r>
              <a:r>
                <a:rPr lang="az-Latn-AZ" sz="10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Mühendislik Fakültəsi (</a:t>
              </a:r>
              <a:r>
                <a:rPr lang="az-Latn-AZ" sz="1000" dirty="0">
                  <a:hlinkClick r:id="rId9"/>
                </a:rPr>
                <a:t>https://www.inonu.edu.tr/muhendislik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Sağlık Bilimleri Fakültəsi (</a:t>
              </a:r>
              <a:r>
                <a:rPr lang="az-Latn-AZ" sz="1000" dirty="0">
                  <a:hlinkClick r:id="rId10"/>
                </a:rPr>
                <a:t>https://www.inonu.edu.tr/sbf</a:t>
              </a:r>
              <a:r>
                <a:rPr lang="az-Latn-AZ" sz="10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Spor Bilimleri Fakültəsi (</a:t>
              </a:r>
              <a:r>
                <a:rPr lang="az-Latn-AZ" sz="1000" dirty="0">
                  <a:hlinkClick r:id="rId11"/>
                </a:rPr>
                <a:t>https://www.inonu.edu.tr/sporbilimleri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Tıp Fakültəsi (</a:t>
              </a:r>
              <a:r>
                <a:rPr lang="az-Latn-AZ" sz="1000" dirty="0">
                  <a:hlinkClick r:id="rId12"/>
                </a:rPr>
                <a:t>https://www.inonu.edu.tr/tip</a:t>
              </a:r>
              <a:r>
                <a:rPr lang="az-Latn-AZ" sz="1000" dirty="0"/>
                <a:t>) </a:t>
              </a:r>
              <a:endParaRPr lang="az-Latn-AZ" altLang="ko-KR" sz="10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742531" y="1297481"/>
              <a:ext cx="378996" cy="303039"/>
              <a:chOff x="3742531" y="1297481"/>
              <a:chExt cx="378996" cy="303039"/>
            </a:xfrm>
          </p:grpSpPr>
          <p:sp>
            <p:nvSpPr>
              <p:cNvPr id="87" name="Rounded Rectangle 86"/>
              <p:cNvSpPr/>
              <p:nvPr/>
            </p:nvSpPr>
            <p:spPr>
              <a:xfrm rot="2700000">
                <a:off x="3781287" y="1259503"/>
                <a:ext cx="301483" cy="378996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63074" y="1297481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/>
          <a:stretch>
            <a:fillRect/>
          </a:stretch>
        </p:blipFill>
        <p:spPr>
          <a:xfrm>
            <a:off x="126999" y="92075"/>
            <a:ext cx="2669081" cy="2132337"/>
          </a:xfrm>
        </p:spPr>
      </p:pic>
      <p:grpSp>
        <p:nvGrpSpPr>
          <p:cNvPr id="36" name="Group 35"/>
          <p:cNvGrpSpPr/>
          <p:nvPr/>
        </p:nvGrpSpPr>
        <p:grpSpPr>
          <a:xfrm>
            <a:off x="2935936" y="1194445"/>
            <a:ext cx="5971547" cy="739458"/>
            <a:chOff x="3642255" y="746824"/>
            <a:chExt cx="4524550" cy="1261811"/>
          </a:xfrm>
        </p:grpSpPr>
        <p:grpSp>
          <p:nvGrpSpPr>
            <p:cNvPr id="37" name="Group 36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8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0" name="Rounded Rectangle 3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14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Yıldız Texnik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il-2021-2026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805838"/>
            <a:ext cx="9016953" cy="2462213"/>
            <a:chOff x="3642255" y="1063682"/>
            <a:chExt cx="4665908" cy="2088479"/>
          </a:xfrm>
        </p:grpSpPr>
        <p:grpSp>
          <p:nvGrpSpPr>
            <p:cNvPr id="19" name="Group 18"/>
            <p:cNvGrpSpPr/>
            <p:nvPr/>
          </p:nvGrpSpPr>
          <p:grpSpPr>
            <a:xfrm>
              <a:off x="4153800" y="1082578"/>
              <a:ext cx="4154363" cy="1859201"/>
              <a:chOff x="4411830" y="1088232"/>
              <a:chExt cx="4154363" cy="185920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8" y="1195884"/>
                <a:ext cx="3884725" cy="175154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11830" y="1088232"/>
                <a:ext cx="4098734" cy="1757572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153800" y="1063682"/>
              <a:ext cx="4099504" cy="208847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100" b="1" dirty="0">
                  <a:latin typeface="Arial" pitchFamily="34" charset="0"/>
                  <a:cs typeface="Arial" pitchFamily="34" charset="0"/>
                </a:rPr>
                <a:t>Universitetdə mövcud olan fakültələr:(Tədris dili- Türkcə, İngiliscə və Fransızca)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Eğitim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2"/>
                </a:rPr>
                <a:t>https://egf.yildiz.edu.tr/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Elektrik-Elektronik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3"/>
                </a:rPr>
                <a:t>https://elk.yildiz.edu.tr/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Fen-Edebiyyat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4"/>
                </a:rPr>
                <a:t>https://fed.yildiz.edu.tr/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Gemi İnşaatı ve Denizcilik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5"/>
                </a:rPr>
                <a:t>https://gidf.yildiz.edu.tr/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İqtisadi ve İdari Bilimler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5"/>
                </a:rPr>
                <a:t>https://gidf.yildiz.edu.tr/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İnşaat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6"/>
                </a:rPr>
                <a:t>https://ins.yildiz.edu.tr/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Kimya Metalürji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7"/>
                </a:rPr>
                <a:t>https://kim.yildiz.edu.tr/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Makine Fakültesi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8"/>
                </a:rPr>
                <a:t>https://mak.yildiz.edu.tr/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Mimarlık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9"/>
                </a:rPr>
                <a:t>https://mmr.yildiz.edu.tr/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Sanat ve Tasarım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10"/>
                </a:rPr>
                <a:t>https://sts.yildiz.edu.tr/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Uygulamalı Bilimler Fakültəsi (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  <a:hlinkClick r:id="rId11"/>
                </a:rPr>
                <a:t>https://ubf.yildiz.edu.tr/</a:t>
              </a:r>
              <a:r>
                <a:rPr lang="az-Latn-AZ" altLang="ko-KR" sz="11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az-Latn-AZ" altLang="ko-KR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  <a:defRPr/>
              </a:pPr>
              <a:endParaRPr lang="en-US" altLang="ko-KR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2000 tl ( 1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160"/>
          <a:stretch>
            <a:fillRect/>
          </a:stretch>
        </p:blipFill>
        <p:spPr>
          <a:xfrm>
            <a:off x="96002" y="59709"/>
            <a:ext cx="2681126" cy="1993657"/>
          </a:xfrm>
        </p:spPr>
      </p:pic>
      <p:grpSp>
        <p:nvGrpSpPr>
          <p:cNvPr id="42" name="Group 41"/>
          <p:cNvGrpSpPr/>
          <p:nvPr/>
        </p:nvGrpSpPr>
        <p:grpSpPr>
          <a:xfrm>
            <a:off x="2869045" y="1155117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40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Qars Qafqaz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il-2021-2026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35571" y="2766861"/>
            <a:ext cx="8800923" cy="2554544"/>
            <a:chOff x="3672429" y="1068832"/>
            <a:chExt cx="4737127" cy="2238205"/>
          </a:xfrm>
        </p:grpSpPr>
        <p:grpSp>
          <p:nvGrpSpPr>
            <p:cNvPr id="19" name="Group 18"/>
            <p:cNvGrpSpPr/>
            <p:nvPr/>
          </p:nvGrpSpPr>
          <p:grpSpPr>
            <a:xfrm>
              <a:off x="4191060" y="1085259"/>
              <a:ext cx="4218496" cy="1939801"/>
              <a:chOff x="4449090" y="1090913"/>
              <a:chExt cx="4218496" cy="193980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8" y="1195884"/>
                <a:ext cx="3986118" cy="183483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49090" y="1090913"/>
                <a:ext cx="4140397" cy="1831532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42746" y="1068832"/>
              <a:ext cx="4088711" cy="223820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Diş Hekimliği  Fakültəsi (</a:t>
              </a:r>
              <a:r>
                <a:rPr lang="az-Latn-AZ" sz="1000" u="sng" dirty="0">
                  <a:hlinkClick r:id="rId2"/>
                </a:rPr>
                <a:t>https://www.kafkas.edu.tr/dhf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err="1"/>
                <a:t>Dede</a:t>
              </a:r>
              <a:r>
                <a:rPr lang="en-US" sz="1000" dirty="0"/>
                <a:t> </a:t>
              </a:r>
              <a:r>
                <a:rPr lang="en-US" sz="1000" dirty="0" err="1"/>
                <a:t>Korkut</a:t>
              </a:r>
              <a:r>
                <a:rPr lang="en-US" sz="1000" dirty="0"/>
                <a:t> </a:t>
              </a:r>
              <a:r>
                <a:rPr lang="en-US" sz="1000" dirty="0" err="1"/>
                <a:t>Eğitim</a:t>
              </a:r>
              <a:r>
                <a:rPr lang="az-Latn-AZ" sz="1000" dirty="0"/>
                <a:t> Fakültəsi (</a:t>
              </a:r>
              <a:r>
                <a:rPr lang="en-US" sz="1000" u="sng" dirty="0">
                  <a:hlinkClick r:id="rId3"/>
                </a:rPr>
                <a:t>https://www.kafkas.edu.tr/egitimyeni</a:t>
              </a:r>
              <a:r>
                <a:rPr lang="az-Latn-AZ" sz="1000" u="sng" dirty="0">
                  <a:hlinkClick r:id="rId3"/>
                </a:rPr>
                <a:t>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Fen-Edebiyyat Fakültəsi (</a:t>
              </a:r>
              <a:r>
                <a:rPr lang="en-US" sz="1000" u="sng" dirty="0">
                  <a:hlinkClick r:id="rId4"/>
                </a:rPr>
                <a:t>https://www.kafkas.edu.tr/fef</a:t>
              </a:r>
              <a:r>
                <a:rPr lang="az-Latn-AZ" sz="1000" dirty="0">
                  <a:hlinkClick r:id="rId4"/>
                </a:rPr>
                <a:t> </a:t>
              </a:r>
              <a:r>
                <a:rPr lang="az-Latn-AZ" sz="1000" u="sng" dirty="0">
                  <a:hlinkClick r:id="rId4"/>
                </a:rPr>
                <a:t>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Güzel Sanatlar Fakültəsi (</a:t>
              </a:r>
              <a:r>
                <a:rPr lang="en-US" sz="1000" u="sng" dirty="0">
                  <a:hlinkClick r:id="rId5"/>
                </a:rPr>
                <a:t>https://www.kafkas.edu.tr/gusf</a:t>
              </a:r>
              <a:r>
                <a:rPr lang="az-Latn-AZ" sz="1000" u="sng" dirty="0">
                  <a:hlinkClick r:id="rId5"/>
                </a:rPr>
                <a:t>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Veteriner Fakültəsi (</a:t>
              </a:r>
              <a:r>
                <a:rPr lang="en-US" sz="1000" u="sng" dirty="0">
                  <a:hlinkClick r:id="rId6"/>
                </a:rPr>
                <a:t>https://www.kafkas.edu.tr/veteriner</a:t>
              </a:r>
              <a:r>
                <a:rPr lang="en-US" sz="1000" dirty="0"/>
                <a:t> </a:t>
              </a:r>
              <a:r>
                <a:rPr lang="az-Latn-AZ" sz="10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İlahiyat Fakültəsi </a:t>
              </a:r>
              <a:r>
                <a:rPr lang="az-Latn-AZ" sz="1000" u="sng" dirty="0"/>
                <a:t>(</a:t>
              </a:r>
              <a:r>
                <a:rPr lang="en-US" sz="1000" u="sng" dirty="0"/>
                <a:t>https://www.kafkas.edu.tr/ilahiyat</a:t>
              </a:r>
              <a:r>
                <a:rPr lang="az-Latn-AZ" sz="1000" u="sng" dirty="0"/>
                <a:t>)</a:t>
              </a:r>
              <a:r>
                <a:rPr lang="az-Latn-AZ" sz="10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u="sng" dirty="0"/>
                <a:t>İ</a:t>
              </a:r>
              <a:r>
                <a:rPr lang="az-Latn-AZ" sz="1000" dirty="0"/>
                <a:t>ktisadi ve İdari Bilimler Fakültəsi (</a:t>
              </a:r>
              <a:r>
                <a:rPr lang="en-US" sz="1000" u="sng" dirty="0">
                  <a:hlinkClick r:id="rId7"/>
                </a:rPr>
                <a:t>https://www.kafkas.edu.tr/iibf</a:t>
              </a:r>
              <a:r>
                <a:rPr lang="az-Latn-AZ" sz="1000" u="sng" dirty="0"/>
                <a:t>)</a:t>
              </a:r>
              <a:r>
                <a:rPr lang="az-Latn-AZ" sz="10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Mühendislik ve Mimarlık  Fakültəsi (</a:t>
              </a:r>
              <a:r>
                <a:rPr lang="en-US" sz="1000" u="sng" dirty="0">
                  <a:hlinkClick r:id="rId8"/>
                </a:rPr>
                <a:t>https://www.kafkas.edu.tr/muhendislik</a:t>
              </a:r>
              <a:r>
                <a:rPr lang="az-Latn-AZ" sz="10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Tıp Fakültəsi – (</a:t>
              </a:r>
              <a:r>
                <a:rPr lang="en-US" sz="1000" u="sng" dirty="0">
                  <a:hlinkClick r:id="rId9"/>
                </a:rPr>
                <a:t>https://www.kafkas.edu.tr/tipfak</a:t>
              </a:r>
              <a:r>
                <a:rPr lang="az-Latn-AZ" sz="10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Sağlık Bilimleri Fakültəsi (</a:t>
              </a:r>
              <a:r>
                <a:rPr lang="en-US" sz="1000" u="sng" dirty="0">
                  <a:hlinkClick r:id="rId10"/>
                </a:rPr>
                <a:t>https://www.kafkas.edu.tr/sbf</a:t>
              </a:r>
              <a:r>
                <a:rPr lang="az-Latn-AZ" sz="1000" u="sng" dirty="0">
                  <a:hlinkClick r:id="rId10"/>
                </a:rPr>
                <a:t>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Sarıkamış Turizm Fakültəsi (</a:t>
              </a:r>
              <a:r>
                <a:rPr lang="en-US" sz="1000" u="sng" dirty="0">
                  <a:hlinkClick r:id="rId11"/>
                </a:rPr>
                <a:t>https://www.kafkas.edu.tr/stf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Sarıkamış </a:t>
              </a:r>
              <a:r>
                <a:rPr lang="en-US" sz="1000" dirty="0" err="1"/>
                <a:t>Spor</a:t>
              </a:r>
              <a:r>
                <a:rPr lang="az-Latn-AZ" sz="1000" dirty="0"/>
                <a:t> Fakültəsi (</a:t>
              </a:r>
              <a:r>
                <a:rPr lang="en-US" sz="1000" u="sng" dirty="0"/>
                <a:t>https://www.kafkas.edu.tr/sabesyo</a:t>
              </a:r>
              <a:r>
                <a:rPr lang="az-Latn-AZ" sz="1000" u="sng" dirty="0"/>
                <a:t>)</a:t>
              </a:r>
              <a:endParaRPr lang="en-US" sz="1000" u="sng" dirty="0"/>
            </a:p>
            <a:p>
              <a:pPr algn="ctr">
                <a:defRPr/>
              </a:pPr>
              <a:endParaRPr lang="az-Latn-AZ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72429" y="1219136"/>
              <a:ext cx="429083" cy="428233"/>
              <a:chOff x="3672429" y="1219136"/>
              <a:chExt cx="429083" cy="428233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72854" y="1218711"/>
                <a:ext cx="428233" cy="429083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94604" y="1925428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3408"/>
          <a:stretch>
            <a:fillRect/>
          </a:stretch>
        </p:blipFill>
        <p:spPr>
          <a:xfrm>
            <a:off x="88262" y="81750"/>
            <a:ext cx="2651484" cy="1971616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47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Ankara 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il-2021-2025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1380" y="2437329"/>
            <a:ext cx="9159131" cy="2755914"/>
            <a:chOff x="3696524" y="710858"/>
            <a:chExt cx="4650075" cy="2080197"/>
          </a:xfrm>
        </p:grpSpPr>
        <p:grpSp>
          <p:nvGrpSpPr>
            <p:cNvPr id="19" name="Group 18"/>
            <p:cNvGrpSpPr/>
            <p:nvPr/>
          </p:nvGrpSpPr>
          <p:grpSpPr>
            <a:xfrm>
              <a:off x="3934216" y="789161"/>
              <a:ext cx="4412383" cy="1964349"/>
              <a:chOff x="4192246" y="794815"/>
              <a:chExt cx="4412383" cy="196434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725446" y="1094080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192246" y="794815"/>
                <a:ext cx="4393845" cy="1876196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056180" y="723466"/>
              <a:ext cx="3929762" cy="206758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8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Türkcə, İngiliscə və Almanca)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Açık ve Uzaktan Eğitim Fakültəsi </a:t>
              </a:r>
              <a:r>
                <a:rPr lang="az-Latn-AZ" sz="800" u="sng" dirty="0"/>
                <a:t>(</a:t>
              </a:r>
              <a:r>
                <a:rPr lang="az-Latn-AZ" sz="800" u="sng" dirty="0">
                  <a:hlinkClick r:id="rId2"/>
                </a:rPr>
                <a:t>https://www.ankara.edu.tr/dizin/Fakulteler/acik-ve-uzaktan-egitim-fakultesi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Diş Hekimliği  Fakültəsi (</a:t>
              </a:r>
              <a:r>
                <a:rPr lang="az-Latn-AZ" sz="800" u="sng" dirty="0">
                  <a:hlinkClick r:id="rId3"/>
                </a:rPr>
                <a:t>https://www.ankara.edu.tr/dizin/Fakulteler/dis-hekimligi-fakultesi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Eczacılık Fakültəsi (</a:t>
              </a:r>
              <a:r>
                <a:rPr lang="az-Latn-AZ" sz="800" u="sng" dirty="0"/>
                <a:t>https://www.ankara.edu.tr/dizin/Fakulteler/eczacilik-fakultesi)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Dil ve Tarih Coğrafya Fakültəsi </a:t>
              </a:r>
              <a:r>
                <a:rPr lang="az-Latn-AZ" sz="800" u="sng" dirty="0"/>
                <a:t>(</a:t>
              </a:r>
              <a:r>
                <a:rPr lang="az-Latn-AZ" sz="800" u="sng" dirty="0">
                  <a:hlinkClick r:id="rId4"/>
                </a:rPr>
                <a:t>https://www.ankara.edu.tr/dizin/Fakulteler/dil-ve-tarih-cografya-fakultesi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Fen Fakültəsi (</a:t>
              </a:r>
              <a:r>
                <a:rPr lang="en-US" sz="800" u="sng" dirty="0">
                  <a:hlinkClick r:id="rId5"/>
                </a:rPr>
                <a:t>https://www.ankara.edu.tr/dizin/Fakulteler/fen-fakultesi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Eğitim  Bilimleri Fakültəsi (</a:t>
              </a:r>
              <a:r>
                <a:rPr lang="az-Latn-AZ" sz="800" u="sng" dirty="0">
                  <a:hlinkClick r:id="rId6"/>
                </a:rPr>
                <a:t>https://www.ankara.edu.tr/dizin/Fakulteler/egitim-bilimleri-fakultesi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Güzel Sanatlar Fakültəsi</a:t>
              </a:r>
              <a:r>
                <a:rPr lang="en-US" sz="800" u="sng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7"/>
                </a:rPr>
                <a:t>https://www.ankara.edu.tr/dizin/Fakulteler/guzel-sanatlar-fakultesi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Hukuk Fakültəsi (</a:t>
              </a:r>
              <a:r>
                <a:rPr lang="en-US" sz="800" dirty="0">
                  <a:hlinkClick r:id="rId8"/>
                </a:rPr>
                <a:t>https://www.ankara.edu.tr/dizin/Fakulteler/hukuk-fakultesi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Hemşirelik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az-Latn-AZ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9"/>
                </a:rPr>
                <a:t>https://www.ankara.edu.tr/dizin/Fakulteler/hemsirelik-fakultesi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İlahiyat Fakültəsi (</a:t>
              </a:r>
              <a:r>
                <a:rPr lang="en-US" sz="800" u="sng" dirty="0">
                  <a:hlinkClick r:id="rId10"/>
                </a:rPr>
                <a:t>https://www.ankara.edu.tr/dizin/Fakulteler/ilahiyat-fakultesi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İletişim Fakültəsi (</a:t>
              </a:r>
              <a:r>
                <a:rPr lang="en-US" sz="800" u="sng" dirty="0">
                  <a:hlinkClick r:id="rId11"/>
                </a:rPr>
                <a:t>https://www.ankara.edu.tr/dizin/Fakulteler/iletisim-fakultesi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Mühendislik Fakültəsi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2"/>
                </a:rPr>
                <a:t>https://www.ankara.edu.tr/dizin/Fakulteler/muhendislik-fakultesi</a:t>
              </a:r>
              <a:r>
                <a:rPr lang="az-Latn-AZ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Tıp Fakültəsi(</a:t>
              </a:r>
              <a:r>
                <a:rPr lang="en-US" sz="800" u="sng" dirty="0">
                  <a:hlinkClick r:id="rId13"/>
                </a:rPr>
                <a:t>https://www.ankara.edu.tr/dizin/Fakulteler/tip-fakultesi</a:t>
              </a:r>
              <a:r>
                <a:rPr lang="az-Latn-AZ" sz="800" u="sng" dirty="0"/>
                <a:t>)</a:t>
              </a:r>
              <a:endParaRPr lang="az-Latn-AZ" sz="800" dirty="0"/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Sağlıq</a:t>
              </a:r>
              <a:r>
                <a:rPr lang="en-US" sz="800" dirty="0"/>
                <a:t> </a:t>
              </a:r>
              <a:r>
                <a:rPr lang="en-US" sz="800" dirty="0" err="1"/>
                <a:t>Bilimleri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az-Latn-AZ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4"/>
                </a:rPr>
                <a:t>https://www.ankara.edu.tr/dizin/Fakulteler/saglik-bilimleri-fakultesi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Siyasal</a:t>
              </a:r>
              <a:r>
                <a:rPr lang="en-US" sz="800" dirty="0"/>
                <a:t> </a:t>
              </a:r>
              <a:r>
                <a:rPr lang="en-US" sz="800" dirty="0" err="1"/>
                <a:t>Bilgiler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az-Latn-AZ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5"/>
                </a:rPr>
                <a:t>https://www.ankara.edu.tr/dizin/Fakulteler/siyasal-bilgiler-fakultesi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Spor</a:t>
              </a:r>
              <a:r>
                <a:rPr lang="en-US" sz="800" dirty="0"/>
                <a:t> </a:t>
              </a:r>
              <a:r>
                <a:rPr lang="en-US" sz="800" dirty="0" err="1"/>
                <a:t>Bilimleri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en-US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6"/>
                </a:rPr>
                <a:t>https://www.ankara.edu.tr/dizin/Fakulteler/spor-bilimleri-fakultesi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az-Latn-AZ" sz="800" dirty="0"/>
                <a:t>Veteriner Fakültəsi (</a:t>
              </a:r>
              <a:r>
                <a:rPr lang="en-US" sz="800" u="sng" dirty="0">
                  <a:hlinkClick r:id="rId17"/>
                </a:rPr>
                <a:t>https://www.ankara.edu.tr/dizin/Fakulteler/veteriner-fakultesi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Uyğulamalı</a:t>
              </a:r>
              <a:r>
                <a:rPr lang="en-US" sz="800" dirty="0"/>
                <a:t> </a:t>
              </a:r>
              <a:r>
                <a:rPr lang="en-US" sz="800" dirty="0" err="1"/>
                <a:t>Bilimler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az-Latn-AZ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>
                  <a:hlinkClick r:id="rId18"/>
                </a:rPr>
                <a:t>https://www.ankara.edu.tr/dizin/Fakulteler/uygulamali-bilimler-fakultesi</a:t>
              </a:r>
              <a:r>
                <a:rPr lang="az-Latn-AZ" sz="8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err="1"/>
                <a:t>Ziraat</a:t>
              </a:r>
              <a:r>
                <a:rPr lang="en-US" sz="800" dirty="0"/>
                <a:t> </a:t>
              </a:r>
              <a:r>
                <a:rPr lang="en-US" sz="800" dirty="0" err="1"/>
                <a:t>Fakültəsi</a:t>
              </a:r>
              <a:r>
                <a:rPr lang="az-Latn-AZ" sz="800" dirty="0"/>
                <a:t> </a:t>
              </a:r>
              <a:r>
                <a:rPr lang="az-Latn-AZ" sz="800" u="sng" dirty="0"/>
                <a:t>(</a:t>
              </a:r>
              <a:r>
                <a:rPr lang="en-US" sz="800" u="sng" dirty="0"/>
                <a:t>https://www.ankara.edu.tr/dizin/Fakulteler/ziraat-fakultesi</a:t>
              </a:r>
              <a:r>
                <a:rPr lang="az-Latn-AZ" sz="800" u="sng" dirty="0"/>
                <a:t>)</a:t>
              </a:r>
              <a:endParaRPr lang="az-Latn-AZ" altLang="ko-KR" sz="800" b="1" u="sng" dirty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96524" y="710858"/>
              <a:ext cx="307760" cy="303039"/>
              <a:chOff x="3696524" y="710858"/>
              <a:chExt cx="307760" cy="303039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731887" y="709060"/>
                <a:ext cx="237033" cy="3077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96587" y="710858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924338" y="1986261"/>
            <a:ext cx="5916254" cy="500051"/>
            <a:chOff x="3687013" y="969341"/>
            <a:chExt cx="4383377" cy="814421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3000-3500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87013" y="969341"/>
              <a:ext cx="457090" cy="595996"/>
              <a:chOff x="3687013" y="969341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87013" y="1013566"/>
                <a:ext cx="457089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64570" y="969341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4501"/>
          <a:stretch>
            <a:fillRect/>
          </a:stretch>
        </p:blipFill>
        <p:spPr>
          <a:xfrm>
            <a:off x="70709" y="80606"/>
            <a:ext cx="2663447" cy="1980511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753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03736" y="51161"/>
            <a:ext cx="7465697" cy="427856"/>
          </a:xfrm>
        </p:spPr>
        <p:txBody>
          <a:bodyPr/>
          <a:lstStyle/>
          <a:p>
            <a:r>
              <a:rPr lang="az-Latn-AZ" sz="2800" dirty="0"/>
              <a:t>Qazi Universiteti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3606"/>
          <a:stretch>
            <a:fillRect/>
          </a:stretch>
        </p:blipFill>
        <p:spPr>
          <a:xfrm>
            <a:off x="78085" y="103131"/>
            <a:ext cx="2761464" cy="2052464"/>
          </a:xfrm>
        </p:spPr>
      </p:pic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il-2022-2026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753442"/>
            <a:ext cx="9378273" cy="2739211"/>
            <a:chOff x="3642255" y="1019238"/>
            <a:chExt cx="4852877" cy="2323432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1" y="1085261"/>
              <a:ext cx="4064863" cy="1961254"/>
              <a:chOff x="4501331" y="1090915"/>
              <a:chExt cx="4064863" cy="196125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3"/>
                <a:ext cx="3884725" cy="185628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1" y="1090915"/>
                <a:ext cx="4009234" cy="1886771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320337" y="1019238"/>
              <a:ext cx="4174795" cy="232343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2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Diş Hekimliği Fakültəsi (</a:t>
              </a:r>
              <a:r>
                <a:rPr lang="az-Latn-AZ" sz="1100" dirty="0">
                  <a:hlinkClick r:id="rId3"/>
                </a:rPr>
                <a:t>https://dent.gazi.edu.tr/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Eczacılık Fakültəsi (</a:t>
              </a:r>
              <a:r>
                <a:rPr lang="az-Latn-AZ" sz="1100" u="sng" dirty="0">
                  <a:hlinkClick r:id="rId4"/>
                </a:rPr>
                <a:t>https://pharmacy.gazi.edu.tr/</a:t>
              </a:r>
              <a:r>
                <a:rPr lang="az-Latn-AZ" sz="1100" u="sng" dirty="0"/>
                <a:t>)</a:t>
              </a:r>
              <a:r>
                <a:rPr lang="az-Latn-AZ" sz="1100" dirty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Fen Fakültəsi (</a:t>
              </a:r>
              <a:r>
                <a:rPr lang="az-Latn-AZ" sz="1100" u="sng" dirty="0">
                  <a:hlinkClick r:id="rId5"/>
                </a:rPr>
                <a:t>https://fen.gazi.edu.tr/</a:t>
              </a:r>
              <a:r>
                <a:rPr lang="az-Latn-AZ" sz="11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Gazi Eğitim Fakültəsi (</a:t>
              </a:r>
              <a:r>
                <a:rPr lang="az-Latn-AZ" sz="1100" dirty="0">
                  <a:hlinkClick r:id="rId6"/>
                </a:rPr>
                <a:t>https://gef.gazi.edu.tr/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Hemşirelik Fakültəsi (</a:t>
              </a:r>
              <a:r>
                <a:rPr lang="az-Latn-AZ" sz="1100" dirty="0">
                  <a:hlinkClick r:id="rId7"/>
                </a:rPr>
                <a:t>https://hemsirelik.gazi.edu.tr/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 Mimarlık Fakültəsi (</a:t>
              </a:r>
              <a:r>
                <a:rPr lang="az-Latn-AZ" sz="1100" u="sng" dirty="0">
                  <a:hlinkClick r:id="rId8"/>
                </a:rPr>
                <a:t>https://mim.gazi.edu.tr/</a:t>
              </a:r>
              <a:r>
                <a:rPr lang="az-Latn-AZ" sz="11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Sağlık Bilimləri Fakültəsi (</a:t>
              </a:r>
              <a:r>
                <a:rPr lang="az-Latn-AZ" sz="1100" u="sng" dirty="0"/>
                <a:t>https://mim.gazi.edu.tr/)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Mühendislik Fakültəsi (</a:t>
              </a:r>
              <a:r>
                <a:rPr lang="az-Latn-AZ" sz="1100" dirty="0">
                  <a:hlinkClick r:id="rId9"/>
                </a:rPr>
                <a:t>https://mf.gazi.edu.tr/</a:t>
              </a:r>
              <a:r>
                <a:rPr lang="az-Latn-AZ" sz="1100" dirty="0"/>
                <a:t>)                         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Spor Bilimleri Fakültəsi (</a:t>
              </a:r>
              <a:r>
                <a:rPr lang="az-Latn-AZ" sz="1100" dirty="0">
                  <a:hlinkClick r:id="rId10"/>
                </a:rPr>
                <a:t>https://sporbilimleri.gazi.edu.tr/</a:t>
              </a:r>
              <a:r>
                <a:rPr lang="az-Latn-AZ" sz="11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Teknoloji Fakültəsi (</a:t>
              </a:r>
              <a:r>
                <a:rPr lang="az-Latn-AZ" sz="1100" dirty="0">
                  <a:hlinkClick r:id="rId11"/>
                </a:rPr>
                <a:t>https://tf.gazi.edu.tr/</a:t>
              </a:r>
              <a:r>
                <a:rPr lang="az-Latn-AZ" sz="1100" dirty="0"/>
                <a:t>),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Tıp Fakültəsi (</a:t>
              </a:r>
              <a:r>
                <a:rPr lang="az-Latn-AZ" sz="1100" u="sng" dirty="0"/>
                <a:t>https://med.gazi.edu.tr/)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100" dirty="0"/>
                <a:t>Uygulamalı Bilimler Fakültəsi (</a:t>
              </a:r>
              <a:r>
                <a:rPr lang="az-Latn-AZ" sz="1100" u="sng" dirty="0"/>
                <a:t>https://ubf.gazi.edu.tr/)</a:t>
              </a:r>
              <a:endParaRPr lang="en-US" sz="1100" u="sng" dirty="0"/>
            </a:p>
            <a:p>
              <a:pPr algn="ctr">
                <a:defRPr/>
              </a:pPr>
              <a:endParaRPr lang="az-Latn-AZ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3000-3500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11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Van Yüzüncü Yıl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929362"/>
            <a:ext cx="9178361" cy="2374445"/>
            <a:chOff x="3642255" y="1082578"/>
            <a:chExt cx="4743790" cy="1901085"/>
          </a:xfrm>
        </p:grpSpPr>
        <p:grpSp>
          <p:nvGrpSpPr>
            <p:cNvPr id="19" name="Group 18"/>
            <p:cNvGrpSpPr/>
            <p:nvPr/>
          </p:nvGrpSpPr>
          <p:grpSpPr>
            <a:xfrm>
              <a:off x="4153800" y="1082578"/>
              <a:ext cx="4148822" cy="1772736"/>
              <a:chOff x="4411830" y="1088232"/>
              <a:chExt cx="4148822" cy="177273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411830" y="1088232"/>
                <a:ext cx="4114730" cy="1730043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136728" y="1110875"/>
              <a:ext cx="4249317" cy="187278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9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2"/>
                </a:rPr>
                <a:t>Diş Hekimliği Fakültesi (https://www.yyu.edu.tr/Birimler/3</a:t>
              </a:r>
              <a:r>
                <a:rPr lang="az-Latn-AZ" sz="900" dirty="0"/>
                <a:t>)                                 * </a:t>
              </a:r>
              <a:r>
                <a:rPr lang="az-Latn-AZ" sz="900" dirty="0">
                  <a:hlinkClick r:id="rId3"/>
                </a:rPr>
                <a:t>Mimarlık ve Tasarım Fakültesi (https://www.yyu.edu.tr/Birimler/930</a:t>
              </a:r>
              <a:r>
                <a:rPr lang="az-Latn-AZ" sz="900" dirty="0"/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u="sng" dirty="0">
                  <a:hlinkClick r:id="rId4"/>
                </a:rPr>
                <a:t>Denizcilik Fakültesi</a:t>
              </a:r>
              <a:r>
                <a:rPr lang="az-Latn-AZ" sz="900" u="sng" dirty="0"/>
                <a:t> </a:t>
              </a:r>
              <a:r>
                <a:rPr lang="az-Latn-AZ" sz="900" dirty="0"/>
                <a:t>(</a:t>
              </a:r>
              <a:r>
                <a:rPr lang="az-Latn-AZ" sz="900" dirty="0">
                  <a:hlinkClick r:id="rId4"/>
                </a:rPr>
                <a:t>https://www.yyu.edu.tr/Birimler/denizcilik</a:t>
              </a:r>
              <a:r>
                <a:rPr lang="az-Latn-AZ" sz="900" dirty="0"/>
                <a:t>)	              * </a:t>
              </a:r>
              <a:r>
                <a:rPr lang="az-Latn-AZ" sz="900" dirty="0">
                  <a:hlinkClick r:id="rId5"/>
                </a:rPr>
                <a:t>Ziraat Fakültesi</a:t>
              </a:r>
              <a:r>
                <a:rPr lang="en-US" sz="900" dirty="0"/>
                <a:t> </a:t>
              </a:r>
              <a:r>
                <a:rPr lang="az-Latn-AZ" sz="900" dirty="0"/>
                <a:t> (</a:t>
              </a:r>
              <a:r>
                <a:rPr lang="az-Latn-AZ" sz="900" dirty="0">
                  <a:hlinkClick r:id="rId5"/>
                </a:rPr>
                <a:t>https://www.yyu.edu.tr/Birimler/ziraat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6"/>
                </a:rPr>
                <a:t>Eczacılık Fakültesi</a:t>
              </a:r>
              <a:r>
                <a:rPr lang="az-Latn-AZ" sz="900" dirty="0"/>
                <a:t> (</a:t>
              </a:r>
              <a:r>
                <a:rPr lang="az-Latn-AZ" sz="900" dirty="0">
                  <a:hlinkClick r:id="rId6"/>
                </a:rPr>
                <a:t>https://www.yyu.edu.tr/Birimler/eczacilik</a:t>
              </a:r>
              <a:r>
                <a:rPr lang="az-Latn-AZ" sz="900" dirty="0"/>
                <a:t>)	              * </a:t>
              </a:r>
              <a:r>
                <a:rPr lang="az-Latn-AZ" sz="900" dirty="0">
                  <a:hlinkClick r:id="rId7"/>
                </a:rPr>
                <a:t>Veteriner Fakültesi (https://www.yyu.edu.tr/Birimler/veteriner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8"/>
                </a:rPr>
                <a:t>Edebiyat Fakültesi</a:t>
              </a:r>
              <a:r>
                <a:rPr lang="az-Latn-AZ" sz="900" dirty="0"/>
                <a:t> (</a:t>
              </a:r>
              <a:r>
                <a:rPr lang="az-Latn-AZ" sz="900" dirty="0">
                  <a:hlinkClick r:id="rId8"/>
                </a:rPr>
                <a:t>https://www.yyu.edu.tr/Birimler/edebiyat</a:t>
              </a:r>
              <a:r>
                <a:rPr lang="az-Latn-AZ" sz="900" dirty="0"/>
                <a:t>)                            * </a:t>
              </a:r>
              <a:r>
                <a:rPr lang="az-Latn-AZ" sz="900" dirty="0">
                  <a:hlinkClick r:id="rId9"/>
                </a:rPr>
                <a:t>Turizm Fakültesi (https://www.yyu.edu.tr/Birimler/24</a:t>
              </a:r>
              <a:r>
                <a:rPr lang="az-Latn-AZ" sz="9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0"/>
                </a:rPr>
                <a:t>Eğitim Fakültesi(https://www.yyu.edu.tr/Birimler/egitim</a:t>
              </a:r>
              <a:r>
                <a:rPr lang="az-Latn-AZ" sz="900" dirty="0"/>
                <a:t>)                                     *  </a:t>
              </a:r>
              <a:r>
                <a:rPr lang="az-Latn-AZ" sz="900" dirty="0">
                  <a:hlinkClick r:id="rId11"/>
                </a:rPr>
                <a:t>Tıp Fakültesi (https://www.yyu.edu.tr/Birimler/14</a:t>
              </a:r>
              <a:r>
                <a:rPr lang="az-Latn-AZ" sz="900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2"/>
                </a:rPr>
                <a:t>Erciş İşletme Fakültesi (https://www.yyu.edu.tr/Birimler/7</a:t>
              </a:r>
              <a:r>
                <a:rPr lang="az-Latn-AZ" sz="900" dirty="0"/>
                <a:t>) 	              * </a:t>
              </a:r>
              <a:r>
                <a:rPr lang="az-Latn-AZ" sz="900" dirty="0">
                  <a:hlinkClick r:id="rId13"/>
                </a:rPr>
                <a:t>Su Ürünleri Fakültesi (https://www.yyu.edu.tr/Birimler/13</a:t>
              </a:r>
              <a:r>
                <a:rPr lang="az-Latn-AZ" sz="900" dirty="0"/>
                <a:t>)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4"/>
                </a:rPr>
                <a:t>Fen Fakültesi</a:t>
              </a:r>
              <a:r>
                <a:rPr lang="az-Latn-AZ" sz="900" dirty="0"/>
                <a:t> (</a:t>
              </a:r>
              <a:r>
                <a:rPr lang="az-Latn-AZ" sz="900" dirty="0">
                  <a:hlinkClick r:id="rId14"/>
                </a:rPr>
                <a:t>https://www.yyu.edu.tr/Birimler/fen</a:t>
              </a:r>
              <a:r>
                <a:rPr lang="az-Latn-AZ" sz="900" dirty="0"/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5"/>
                </a:rPr>
                <a:t>Güzel Sanatlar Fakültesi (https://www.yyu.edu.tr/Birimler/guzelsanatlar</a:t>
              </a:r>
              <a:r>
                <a:rPr lang="az-Latn-AZ" sz="900" dirty="0"/>
                <a:t>)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6"/>
                </a:rPr>
                <a:t>İktisadi ve İdari Bilimler Fakültesi (https://www.yyu.edu.tr/Birimler/10</a:t>
              </a:r>
              <a:r>
                <a:rPr lang="az-Latn-AZ" sz="900" dirty="0"/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 </a:t>
              </a:r>
              <a:r>
                <a:rPr lang="az-Latn-AZ" sz="900" dirty="0">
                  <a:hlinkClick r:id="rId17"/>
                </a:rPr>
                <a:t>İlahiyat Fakültesi (https://www.yyu.edu.tr/Birimler/ilahiyat</a:t>
              </a:r>
              <a:r>
                <a:rPr lang="az-Latn-AZ" sz="900" dirty="0"/>
                <a:t>),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8"/>
                </a:rPr>
                <a:t>Mühendislik Fakültesi (https://www.yyu.edu.tr/Birimler/12</a:t>
              </a:r>
              <a:r>
                <a:rPr lang="az-Latn-AZ" sz="900" dirty="0"/>
                <a:t>)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>
                  <a:hlinkClick r:id="rId19"/>
                </a:rPr>
                <a:t>Müzik ve Sahne Sanatları Fakültesi (https://www.yyu.edu.tr/Birimler/977</a:t>
              </a:r>
              <a:r>
                <a:rPr lang="az-Latn-AZ" sz="900" dirty="0"/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az-Latn-AZ" sz="900" dirty="0"/>
                <a:t> </a:t>
              </a:r>
              <a:r>
                <a:rPr lang="az-Latn-AZ" sz="900" dirty="0">
                  <a:hlinkClick r:id="rId20"/>
                </a:rPr>
                <a:t>Sağlık Bilimleri Fakültesi (https://www.yyu.edu.tr/Birimler/29</a:t>
              </a:r>
              <a:r>
                <a:rPr lang="az-Latn-AZ" sz="900" dirty="0"/>
                <a:t>) </a:t>
              </a:r>
            </a:p>
            <a:p>
              <a:pPr algn="ctr">
                <a:defRPr/>
              </a:pPr>
              <a:endParaRPr lang="az-Latn-AZ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2500-3000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5" name="Picture Placeholder 14"/>
          <p:cNvPicPr>
            <a:picLocks noGrp="1" noChangeAspect="1"/>
          </p:cNvPicPr>
          <p:nvPr>
            <p:ph type="pic" idx="12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160"/>
          <a:stretch>
            <a:fillRect/>
          </a:stretch>
        </p:blipFill>
        <p:spPr>
          <a:xfrm>
            <a:off x="110260" y="110015"/>
            <a:ext cx="2623896" cy="1951102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69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4458" y="251433"/>
            <a:ext cx="6557421" cy="91103"/>
          </a:xfrm>
        </p:spPr>
        <p:txBody>
          <a:bodyPr/>
          <a:lstStyle/>
          <a:p>
            <a:r>
              <a:rPr lang="az-Latn-AZ" sz="2800" dirty="0"/>
              <a:t>Karadeniz Texnik Universiteti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657332"/>
            <a:ext cx="4680520" cy="405348"/>
            <a:chOff x="3642255" y="1071475"/>
            <a:chExt cx="4428135" cy="712287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0"/>
            <p:cNvSpPr txBox="1"/>
            <p:nvPr/>
          </p:nvSpPr>
          <p:spPr bwMode="auto">
            <a:xfrm>
              <a:off x="4341698" y="1071475"/>
              <a:ext cx="3678769" cy="54083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Müqavilənin imzalandığı il-2022-2027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2" name="Rounded Rectangle 1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27047" y="2831279"/>
            <a:ext cx="9018016" cy="2312219"/>
            <a:chOff x="3642255" y="1085261"/>
            <a:chExt cx="4660367" cy="1770053"/>
          </a:xfrm>
        </p:grpSpPr>
        <p:grpSp>
          <p:nvGrpSpPr>
            <p:cNvPr id="19" name="Group 18"/>
            <p:cNvGrpSpPr/>
            <p:nvPr/>
          </p:nvGrpSpPr>
          <p:grpSpPr>
            <a:xfrm>
              <a:off x="4243303" y="1085261"/>
              <a:ext cx="4059319" cy="1770053"/>
              <a:chOff x="4501333" y="1090915"/>
              <a:chExt cx="4059319" cy="177005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681469" y="1195884"/>
                <a:ext cx="3879183" cy="166508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1333" y="1090915"/>
                <a:ext cx="3943932" cy="150316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TextBox 10"/>
            <p:cNvSpPr txBox="1"/>
            <p:nvPr/>
          </p:nvSpPr>
          <p:spPr bwMode="auto">
            <a:xfrm>
              <a:off x="4257065" y="1108766"/>
              <a:ext cx="3947361" cy="148434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000" b="1" dirty="0">
                  <a:latin typeface="Arial" pitchFamily="34" charset="0"/>
                  <a:cs typeface="Arial" pitchFamily="34" charset="0"/>
                </a:rPr>
                <a:t>Universitetdə mövcud olan fakültələr: (Tədris dili- Türkcə və İngiliscə)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Diş Hekimliği  Fakültəsi (</a:t>
              </a:r>
              <a:r>
                <a:rPr lang="az-Latn-AZ" sz="1000" u="sng" dirty="0">
                  <a:hlinkClick r:id="rId2"/>
                </a:rPr>
                <a:t>https://www.ktu.edu.tr/dents/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Eczacılık Fakültəsi (</a:t>
              </a:r>
              <a:r>
                <a:rPr lang="az-Latn-AZ" sz="1000" u="sng" dirty="0"/>
                <a:t>https://www.ktu.edu.tr/eczacilik</a:t>
              </a:r>
              <a:r>
                <a:rPr lang="az-Latn-AZ" sz="1000" u="sng" dirty="0">
                  <a:hlinkClick r:id="rId3"/>
                </a:rPr>
                <a:t>/</a:t>
              </a:r>
              <a:r>
                <a:rPr lang="az-Latn-AZ" sz="1000" u="sng" dirty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Fen Fakültəsi (</a:t>
              </a:r>
              <a:r>
                <a:rPr lang="az-Latn-AZ" sz="1000" u="sng" dirty="0">
                  <a:hlinkClick r:id="rId4"/>
                </a:rPr>
                <a:t>https://www.ktu.edu.tr/fen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Edebiyyat Fakültəsi (</a:t>
              </a:r>
              <a:r>
                <a:rPr lang="az-Latn-AZ" sz="1000" u="sng" dirty="0"/>
                <a:t>https://www.ktu.edu.tr/edebiyat </a:t>
              </a:r>
              <a:r>
                <a:rPr lang="az-Latn-AZ" sz="1000" u="sng" dirty="0">
                  <a:hlinkClick r:id="rId5"/>
                </a:rPr>
                <a:t>/</a:t>
              </a:r>
              <a:r>
                <a:rPr lang="az-Latn-AZ" sz="1000" u="sng" dirty="0"/>
                <a:t>) </a:t>
              </a:r>
              <a:endParaRPr lang="az-Latn-AZ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İktisadi ve İdari Bilimler Fakültəsi (</a:t>
              </a:r>
              <a:r>
                <a:rPr lang="az-Latn-AZ" sz="1000" u="sng" dirty="0">
                  <a:hlinkClick r:id="rId6"/>
                </a:rPr>
                <a:t>https://www.ktu.edu.tr/iibf /</a:t>
              </a:r>
              <a:r>
                <a:rPr lang="az-Latn-AZ" sz="10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Mühendislik Fakültəsi (</a:t>
              </a:r>
              <a:r>
                <a:rPr lang="az-Latn-AZ" sz="1000" u="sng" dirty="0">
                  <a:hlinkClick r:id="rId7"/>
                </a:rPr>
                <a:t>https://www.ktu.edu.tr/muhendislik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Mimarlık  Fakültəsi (</a:t>
              </a:r>
              <a:r>
                <a:rPr lang="az-Latn-AZ" sz="1000" u="sng" dirty="0">
                  <a:hlinkClick r:id="rId8"/>
                </a:rPr>
                <a:t>https://www.ktu.edu.tr/mimfakulte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Sağlık Bilimleri Fakültəsi (</a:t>
              </a:r>
              <a:r>
                <a:rPr lang="az-Latn-AZ" sz="1000" u="sng" dirty="0">
                  <a:hlinkClick r:id="rId9"/>
                </a:rPr>
                <a:t>https://www.ktu.edu.tr/sbf/</a:t>
              </a:r>
              <a:r>
                <a:rPr lang="az-Latn-AZ" sz="1000" u="sng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Sürmene Deniz Bilimleri Fakültəsi (</a:t>
              </a:r>
              <a:r>
                <a:rPr lang="az-Latn-AZ" sz="1000" dirty="0">
                  <a:hlinkClick r:id="rId10"/>
                </a:rPr>
                <a:t>https://www.ktu.edu.tr/deniz</a:t>
              </a:r>
              <a:r>
                <a:rPr lang="az-Latn-AZ" sz="10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Of teknoloji Fakültəsi </a:t>
              </a:r>
              <a:r>
                <a:rPr lang="az-Latn-AZ" sz="1000" u="sng" dirty="0"/>
                <a:t>(</a:t>
              </a:r>
              <a:r>
                <a:rPr lang="az-Latn-AZ" sz="1000" u="sng" dirty="0">
                  <a:hlinkClick r:id="rId11"/>
                </a:rPr>
                <a:t>https://www.ktu.edu.tr/ofteknoloji</a:t>
              </a:r>
              <a:r>
                <a:rPr lang="az-Latn-A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az-Latn-AZ" sz="1000" dirty="0"/>
                <a:t>Orman Fakültəsi  (</a:t>
              </a:r>
              <a:r>
                <a:rPr lang="az-Latn-AZ" sz="1000" dirty="0">
                  <a:hlinkClick r:id="rId12"/>
                </a:rPr>
                <a:t>https://www.ktu.edu.tr/orman</a:t>
              </a:r>
              <a:r>
                <a:rPr lang="az-Latn-AZ" sz="1000" dirty="0"/>
                <a:t>)</a:t>
              </a:r>
              <a:endParaRPr lang="en-US" sz="10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22" name="Rounded Rectangle 21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9484" y="1287649"/>
                <a:ext cx="302633" cy="3030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863928" y="1278561"/>
            <a:ext cx="5844298" cy="487319"/>
            <a:chOff x="3642255" y="952201"/>
            <a:chExt cx="4428135" cy="831561"/>
          </a:xfrm>
        </p:grpSpPr>
        <p:grpSp>
          <p:nvGrpSpPr>
            <p:cNvPr id="27" name="Group 26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10"/>
            <p:cNvSpPr txBox="1"/>
            <p:nvPr/>
          </p:nvSpPr>
          <p:spPr bwMode="auto">
            <a:xfrm>
              <a:off x="4341698" y="952201"/>
              <a:ext cx="3678769" cy="77937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Sentyabr-May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30" name="Rounded Rectangle 29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63928" y="2053366"/>
            <a:ext cx="5976664" cy="432947"/>
            <a:chOff x="3642255" y="1078632"/>
            <a:chExt cx="4428135" cy="705130"/>
          </a:xfrm>
        </p:grpSpPr>
        <p:grpSp>
          <p:nvGrpSpPr>
            <p:cNvPr id="35" name="Group 34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TextBox 10"/>
            <p:cNvSpPr txBox="1"/>
            <p:nvPr/>
          </p:nvSpPr>
          <p:spPr bwMode="auto">
            <a:xfrm>
              <a:off x="4341698" y="1091256"/>
              <a:ext cx="3678769" cy="50126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Yataqxana xərci: 3000 tl (1 nəfərlik-1 aylıq)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42255" y="1141170"/>
              <a:ext cx="457090" cy="595996"/>
              <a:chOff x="3642255" y="1141170"/>
              <a:chExt cx="457090" cy="595996"/>
            </a:xfrm>
          </p:grpSpPr>
          <p:sp>
            <p:nvSpPr>
              <p:cNvPr id="38" name="Rounded Rectangle 37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19484" y="1141170"/>
                <a:ext cx="302633" cy="595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4206"/>
          <a:stretch>
            <a:fillRect/>
          </a:stretch>
        </p:blipFill>
        <p:spPr>
          <a:xfrm>
            <a:off x="109266" y="73025"/>
            <a:ext cx="2535293" cy="1884363"/>
          </a:xfrm>
        </p:spPr>
      </p:pic>
      <p:grpSp>
        <p:nvGrpSpPr>
          <p:cNvPr id="42" name="Group 41"/>
          <p:cNvGrpSpPr/>
          <p:nvPr/>
        </p:nvGrpSpPr>
        <p:grpSpPr>
          <a:xfrm>
            <a:off x="2870133" y="1161005"/>
            <a:ext cx="5971547" cy="739458"/>
            <a:chOff x="3642255" y="746824"/>
            <a:chExt cx="4524550" cy="1261811"/>
          </a:xfrm>
        </p:grpSpPr>
        <p:grpSp>
          <p:nvGrpSpPr>
            <p:cNvPr id="43" name="Group 42"/>
            <p:cNvGrpSpPr/>
            <p:nvPr/>
          </p:nvGrpSpPr>
          <p:grpSpPr>
            <a:xfrm>
              <a:off x="4334865" y="757786"/>
              <a:ext cx="3831940" cy="1250849"/>
              <a:chOff x="4592895" y="763440"/>
              <a:chExt cx="3831940" cy="12508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16015" y="1173220"/>
                <a:ext cx="3708820" cy="8410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592895" y="763440"/>
                <a:ext cx="3784766" cy="117071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4" name="TextBox 10"/>
            <p:cNvSpPr txBox="1"/>
            <p:nvPr/>
          </p:nvSpPr>
          <p:spPr bwMode="auto">
            <a:xfrm>
              <a:off x="4481192" y="746824"/>
              <a:ext cx="3460739" cy="126045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Tədris ili (başlama və bitmə) müddəti: 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 semestr: Sentyabr-Dekabr</a:t>
              </a:r>
            </a:p>
            <a:p>
              <a:pPr algn="ctr">
                <a:defRPr/>
              </a:pPr>
              <a:r>
                <a:rPr lang="az-Latn-AZ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II semestr: Fevral-İyun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42255" y="1155598"/>
              <a:ext cx="457090" cy="567138"/>
              <a:chOff x="3642255" y="1155598"/>
              <a:chExt cx="457090" cy="567138"/>
            </a:xfrm>
          </p:grpSpPr>
          <p:sp>
            <p:nvSpPr>
              <p:cNvPr id="46" name="Rounded Rectangle 4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19484" y="1155598"/>
                <a:ext cx="302633" cy="56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az-Latn-AZ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037746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5794</Words>
  <Application>Microsoft Office PowerPoint</Application>
  <PresentationFormat>On-screen Show (16:9)</PresentationFormat>
  <Paragraphs>581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Arial Unicode MS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Aida Jalilzadeh</cp:lastModifiedBy>
  <cp:revision>241</cp:revision>
  <dcterms:created xsi:type="dcterms:W3CDTF">2016-12-05T23:26:54Z</dcterms:created>
  <dcterms:modified xsi:type="dcterms:W3CDTF">2024-07-27T16:21:43Z</dcterms:modified>
</cp:coreProperties>
</file>