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/>
              <a:t>11/7/2024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850" y="4245103"/>
            <a:ext cx="7772400" cy="838962"/>
          </a:xfrm>
        </p:spPr>
        <p:txBody>
          <a:bodyPr>
            <a:normAutofit/>
          </a:bodyPr>
          <a:lstStyle/>
          <a:p>
            <a:r>
              <a:rPr lang="az" sz="3200" dirty="0"/>
              <a:t>Yeni təlim təklifi üçün keyfiyyət meyarları</a:t>
            </a:r>
            <a:endParaRPr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6928"/>
            <a:ext cx="6400800" cy="457200"/>
          </a:xfrm>
        </p:spPr>
        <p:txBody>
          <a:bodyPr>
            <a:normAutofit fontScale="85000" lnSpcReduction="20000"/>
          </a:bodyPr>
          <a:lstStyle/>
          <a:p>
            <a:r>
              <a:rPr lang="az" b="1" dirty="0" smtClean="0">
                <a:solidFill>
                  <a:srgbClr val="0070C0"/>
                </a:solidFill>
              </a:rPr>
              <a:t>Naxçıvan Dövlət Universiteti (S15)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/>
          <p:nvPr>
            <p:custDataLst>
              <p:tags r:id="rId1"/>
            </p:custDataLst>
          </p:nvPr>
        </p:nvPicPr>
        <p:blipFill>
          <a:blip r:embed="rId4"/>
        </p:blipFill>
        <p:spPr>
          <a:xfrm>
            <a:off x="7071360" y="792480"/>
            <a:ext cx="1386840" cy="573024"/>
          </a:xfrm>
          <a:prstGeom prst="rect">
            <a:avLst/>
          </a:prstGeom>
        </p:spPr>
      </p:pic>
      <p:pic>
        <p:nvPicPr>
          <p:cNvPr id="5" name="Picture 4"/>
          <p:cNvPicPr/>
          <p:nvPr>
            <p:custDataLst>
              <p:tags r:id="rId2"/>
            </p:custDataLst>
          </p:nvPr>
        </p:nvPicPr>
        <p:blipFill>
          <a:blip r:embed="rId5"/>
        </p:blipFill>
        <p:spPr>
          <a:xfrm>
            <a:off x="685800" y="793115"/>
            <a:ext cx="2215896" cy="671791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85800" y="1714665"/>
            <a:ext cx="7772400" cy="1243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z" sz="3200" dirty="0"/>
              <a:t>“ </a:t>
            </a:r>
            <a:r>
              <a:rPr lang="az" sz="3200" i="1" dirty="0"/>
              <a:t>Rusiya, Qazaxıstan və Azərbaycanda strateji keyfiyyətin idarə edilməsi və sağlamlıq risklərinin idarə edilməsi üçün açıq və distant təhsil üzrə bakalavr dərəcəsi, peşəkar magistr dərəcəsi - LMQS </a:t>
            </a:r>
            <a:r>
              <a:rPr lang="az" sz="3200" dirty="0"/>
              <a:t>” </a:t>
            </a:r>
            <a:r>
              <a:rPr lang="az" sz="3200" i="1" dirty="0"/>
              <a:t>Erasmus+ no. </a:t>
            </a:r>
            <a:r>
              <a:rPr lang="az" sz="3200" i="1" dirty="0" smtClean="0"/>
              <a:t>618860-EPP-1-2020-1-EL-EPPKA2-CBHE-JP</a:t>
            </a:r>
            <a:endParaRPr lang="fr-FR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4783" y="0"/>
            <a:ext cx="4992466" cy="6939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277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168" y="87825"/>
            <a:ext cx="4827154" cy="6722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114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806" y="1884784"/>
            <a:ext cx="6176493" cy="3150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572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1. Proqram tərtibatı və kurikulum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8229600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r>
                        <a:t>GÖSTERİCİ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STANDART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t>Təhsil proqramlarının həyata keçirilməsinin keyfiyyətinin qiymətləndirilməsi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2 prosedurdan çox boşluq olmamalıdır.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t>Proqram tam və aktualdır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Proqrama səhiyyə siyasəti, idarəetmə prinsipləri, səhiyyə iqtisadiyyatı və etika kimi əsas fənlər daxildir.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t>Nəzəri bilik və praktiki bacarıqların inteqrasiyası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Proqrama səhiyyə sahəsində təcrübə və ya praktiki təcrübə daxildir.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2. Fakültə və işçi heyəti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r>
                        <a:t>GÖSTERİCİ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STANDART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r>
                        <a:rPr dirty="0" err="1"/>
                        <a:t>Fakültənin 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Fakültə üzvləri </a:t>
                      </a:r>
                      <a:r>
                        <a:rPr dirty="0" err="1"/>
                        <a:t>universitet </a:t>
                      </a:r>
                      <a:r>
                        <a:rPr dirty="0"/>
                        <a:t>ixtisasları </a:t>
                      </a:r>
                      <a:r>
                        <a:rPr dirty="0" err="1"/>
                        <a:t>var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müvafiq </a:t>
                      </a:r>
                      <a:r>
                        <a:rPr dirty="0"/>
                        <a:t>( </a:t>
                      </a:r>
                      <a:r>
                        <a:rPr dirty="0" err="1"/>
                        <a:t>məsələn </a:t>
                      </a:r>
                      <a:r>
                        <a:rPr dirty="0"/>
                        <a:t>, Ph.D., MD).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r>
                        <a:t>Fakültə üçün davamlı peşəkar inkişaf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İmkanlar </a:t>
                      </a:r>
                      <a:r>
                        <a:rPr dirty="0" err="1"/>
                        <a:t>müntəzəm </a:t>
                      </a:r>
                      <a:r>
                        <a:rPr dirty="0"/>
                        <a:t>təlim və </a:t>
                      </a:r>
                      <a:r>
                        <a:rPr dirty="0" err="1"/>
                        <a:t>inkişaf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var</a:t>
                      </a:r>
                      <a:r>
                        <a:rPr dirty="0"/>
                        <a:t> müəllimlərə </a:t>
                      </a:r>
                      <a:r>
                        <a:rPr dirty="0" err="1"/>
                        <a:t>təklif olunur </a:t>
                      </a:r>
                      <a:r>
                        <a:rPr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3. Tələbələr üçün dəstək və resurslar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r>
                        <a:t>GÖSTERİCİ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STANDART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r>
                        <a:t>Adekvat akademik dəstək xidmətləri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Tələbələrə kurs seçimi və karyera planlamasına kömək etmək üçün akademik məsləhətlər mövcuddur.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r>
                        <a:t>Öyrənmə resurslarına və vasitələrinə çıxış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Tələbələr müasir kitabxana resurslarına, o cümlədən səhiyyənin idarə olunması ilə bağlı jurnallar və verilənlər bazalarına çıxış əldə edirlər.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4. Qiymətləndirmə və qiymətləndirmə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r>
                        <a:t>GÖSTERİCİ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STANDART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r>
                        <a:t>Ciddi qiymətləndirmə üsulları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Tələbə performansını qiymətləndirmək üçün müxtəlif qiymətləndirmə üsullarından (məsələn, imtahanlar, esselər, layihələr) istifadə olunur.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r>
                        <a:t>Davam edən proqramın qiymətləndirilməsi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Tələbələrdən, məzunlardan və işəgötürənlərdən müntəzəm rəylər toplanır.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5. Tədqiqat və innovasiya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r>
                        <a:t>GÖSTERİCİ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STANDART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r>
                        <a:t>Tədqiqat fəaliyyətinin təşviqi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Tələbələr tədqiqat layihələrində iştirak etməyə həvəsləndirilir.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r>
                        <a:t>İnnovativ tədris metodlarının inteqrasiyası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Texnologiya ilə gücləndirilmiş təlimdən istifadə (məsələn, onlayn modullar, simulyasiyalar).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6. Maraqlı tərəflərin cəlb edilməsi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r>
                        <a:t>GÖSTERİCİ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STANDART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r>
                        <a:t>Səhiyyə sektorunun maraqlı tərəfləri ilə əməkdaşlıq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Proqramın hazırlanması ilə bağlı təkliflər vermək üçün sənaye mütəxəssislərindən ibarət məsləhət komitələri yaradılır.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r>
                        <a:t>Məzunlardan və işəgötürənlərdən rəy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Proqramın aktuallığı və effektivliyi ilə bağlı məzunlardan rəy toplamaq üçün sorğular keçirilir.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893" y="0"/>
            <a:ext cx="49294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059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180" y="0"/>
            <a:ext cx="4959237" cy="717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5481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312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Yeni təlim təklifi üçün keyfiyyət meyarları</vt:lpstr>
      <vt:lpstr>1. Proqram tərtibatı və kurikulum</vt:lpstr>
      <vt:lpstr>2. Fakültə və işçi heyəti</vt:lpstr>
      <vt:lpstr>3. Tələbələr üçün dəstək və resurslar</vt:lpstr>
      <vt:lpstr>4. Qiymətləndirmə və qiymətləndirmə</vt:lpstr>
      <vt:lpstr>5. Tədqiqat və innovasiya</vt:lpstr>
      <vt:lpstr>6. Maraqlı tərəflərin cəlb edilməsi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Indicateurs et normes IQA pour le programme de maîtrise en gestion des soins de santé</dc:title>
  <dc:creator/>
  <dc:description>generated using python-pptx</dc:description>
  <cp:lastModifiedBy>Latif Sadigov</cp:lastModifiedBy>
  <cp:revision>7</cp:revision>
  <dcterms:created xsi:type="dcterms:W3CDTF">2013-01-27T09:14:00Z</dcterms:created>
  <dcterms:modified xsi:type="dcterms:W3CDTF">2024-11-07T11:38:08Z</dcterms:modified>
</cp:coreProperties>
</file>