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image" ContentType="image/jp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7" y="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310" y="274320"/>
            <a:ext cx="436159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310" y="1577340"/>
            <a:ext cx="436159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47711" y="6377940"/>
            <a:ext cx="155078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42310" y="6377940"/>
            <a:ext cx="111462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89272" y="6377940"/>
            <a:ext cx="111462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image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image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image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image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image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245103"/>
            <a:ext cx="7772400" cy="838962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les Critères qualité pour la nouvelle offre de formation</a:t>
            </a:r>
            <a:endParaRPr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6928"/>
            <a:ext cx="6400800" cy="457200"/>
          </a:xfrm>
        </p:spPr>
        <p:txBody>
          <a:bodyPr>
            <a:normAutofit fontScale="85000" lnSpcReduction="20000"/>
          </a:bodyPr>
          <a:lstStyle/>
          <a:p>
            <a:r>
              <a:rPr lang="fr" b="1" dirty="0" smtClean="0">
                <a:solidFill>
                  <a:srgbClr val="0070C0"/>
                </a:solidFill>
              </a:rPr>
              <a:t>Université d'État de Nakhitchevan (P15)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>
            <p:custDataLst>
              <p:tags r:id="rId1"/>
            </p:custDataLst>
          </p:nvPr>
        </p:nvPicPr>
        <p:blipFill>
          <a:blip r:embed="rId4"/>
        </p:blipFill>
        <p:spPr>
          <a:xfrm>
            <a:off x="7071360" y="792480"/>
            <a:ext cx="1386840" cy="573024"/>
          </a:xfrm>
          <a:prstGeom prst="rect">
            <a:avLst/>
          </a:prstGeom>
        </p:spPr>
      </p:pic>
      <p:pic>
        <p:nvPicPr>
          <p:cNvPr id="5" name="Picture 4"/>
          <p:cNvPicPr/>
          <p:nvPr>
            <p:custDataLst>
              <p:tags r:id="rId2"/>
            </p:custDataLst>
          </p:nvPr>
        </p:nvPicPr>
        <p:blipFill>
          <a:blip r:embed="rId5"/>
        </p:blipFill>
        <p:spPr>
          <a:xfrm>
            <a:off x="685800" y="793115"/>
            <a:ext cx="2215896" cy="6717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714665"/>
            <a:ext cx="7772400" cy="1243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« </a:t>
            </a:r>
            <a:r>
              <a:rPr lang="fr-FR" sz="3200" i="1" dirty="0"/>
              <a:t>Licence, Master professionnels en formation ouverte et à distance pour le management stratégique de la qualité et la gestion des risques en santé en Russie, au Kazakhstan et en Azerbaïdjan - LMQS </a:t>
            </a:r>
            <a:r>
              <a:rPr lang="fr-FR" sz="3200" dirty="0"/>
              <a:t>» </a:t>
            </a:r>
            <a:r>
              <a:rPr lang="fr-FR" sz="3200" i="1" dirty="0"/>
              <a:t>Erasmus+ no. </a:t>
            </a:r>
            <a:r>
              <a:rPr lang="fr-FR" sz="3200" i="1" dirty="0" smtClean="0"/>
              <a:t>618860-EPP-1-2020-1-EL-EPPKA2-CBHE-JP</a:t>
            </a:r>
            <a:endParaRPr lang="fr-F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694" y="0"/>
            <a:ext cx="5057192" cy="69233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6040" y="0"/>
            <a:ext cx="5019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453" y="0"/>
            <a:ext cx="55143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1. Conception du programme et cursus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t>Evaluation de la qualité de la mise en œuvre des programmes éducatifs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Il ne devrait pas y avoir d'écart de plus de 2 procédures.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t>Le programme est complet et à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Le programme comprend des matières fondamentales telles que la politique de santé, les principes de gestion, l’économie de la santé et l’éthique.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t>Intégration des connaissances théoriques et des compétences pratiques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Le programme comprend des stages ou des expériences pratiques dans des établissements de santé.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Corps professoral et personnel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dirty="0"/>
                        <a:t>Qualifications et expertise du corps </a:t>
                      </a:r>
                      <a:r>
                        <a:rPr dirty="0" err="1"/>
                        <a:t>professoral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Les </a:t>
                      </a:r>
                      <a:r>
                        <a:rPr dirty="0" err="1"/>
                        <a:t>membres</a:t>
                      </a:r>
                      <a:r>
                        <a:rPr dirty="0"/>
                        <a:t> du corps </a:t>
                      </a:r>
                      <a:r>
                        <a:rPr dirty="0" err="1"/>
                        <a:t>professoral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possèdent</a:t>
                      </a:r>
                      <a:r>
                        <a:rPr dirty="0"/>
                        <a:t> des qualifications </a:t>
                      </a:r>
                      <a:r>
                        <a:rPr dirty="0" err="1"/>
                        <a:t>universitaires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pertinentes</a:t>
                      </a:r>
                      <a:r>
                        <a:rPr dirty="0"/>
                        <a:t> (par </a:t>
                      </a:r>
                      <a:r>
                        <a:rPr dirty="0" err="1"/>
                        <a:t>exemple</a:t>
                      </a:r>
                      <a:r>
                        <a:rPr dirty="0"/>
                        <a:t>, Ph.D., MD).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Développement professionnel continu pour le corps professoral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Des </a:t>
                      </a:r>
                      <a:r>
                        <a:rPr dirty="0" err="1"/>
                        <a:t>opportunités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régulières</a:t>
                      </a:r>
                      <a:r>
                        <a:rPr dirty="0"/>
                        <a:t> de formation et de </a:t>
                      </a:r>
                      <a:r>
                        <a:rPr dirty="0" err="1"/>
                        <a:t>développement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sont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offertes</a:t>
                      </a:r>
                      <a:r>
                        <a:rPr dirty="0"/>
                        <a:t> aux </a:t>
                      </a:r>
                      <a:r>
                        <a:rPr dirty="0" err="1"/>
                        <a:t>professeurs</a:t>
                      </a:r>
                      <a:r>
                        <a:rPr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3. Soutien et ressources pour les étudiants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Des services de soutien scolaire adéquats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Des conseils pédagogiques sont disponibles pour aider les étudiants dans le choix des cours et la planification de leur carrière.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Accès aux ressources et installations d'apprentissage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Les étudiants ont accès à des ressources de bibliothèque à jour, y compris des revues et des bases de données liées à la gestion de la santé.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4. Évaluation et appréciation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Des méthodes d’évaluation rigoureuses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Diverses méthodes d’évaluation (par exemple, des examens, des dissertations, des projets) sont utilisées pour évaluer les performances des étudiants.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Évaluation continue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Des retours réguliers sont recueillis auprès des étudiants, des anciens élèves et des employeurs.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5. Recherche et innovation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Promotion des activités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Les étudiants sont encouragés à participer à des projets de recherche.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Intégration de méthodes pédagogiques innovantes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Utilisation de l’apprentissage amélioré par la technologie (par exemple, modules en ligne, simulations).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6. Engagement des parties prenantes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r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Collaboration avec les acteurs du secteur de la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Des comités consultatifs composés de professionnels de l’industrie sont créés pour fournir des suggestions sur l’élaboration des programmes.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t>Commentaires des anciens élèves et des employeurs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Des sondages sont menés pour recueillir les commentaires des anciens étudiants sur la pertinence et l’efficacité du programme.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058" y="0"/>
            <a:ext cx="51225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397" y="0"/>
            <a:ext cx="5495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434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Office Theme</vt:lpstr>
      <vt:lpstr>les Critères qualité pour la nouvelle offre de formation</vt:lpstr>
      <vt:lpstr>1. Conception du programme et cursus</vt:lpstr>
      <vt:lpstr>2. Corps professoral et personnel</vt:lpstr>
      <vt:lpstr>3. Soutien et ressources pour les étudiants</vt:lpstr>
      <vt:lpstr>4. Évaluation et appréciation</vt:lpstr>
      <vt:lpstr>5. Recherche et innovation</vt:lpstr>
      <vt:lpstr>6. Engagement des parties prenantes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Indicateurs et normes IQA pour le programme de maîtrise en gestion des soins de santé</dc:title>
  <dc:creator/>
  <dc:description>generated using python-pptx</dc:description>
  <cp:lastModifiedBy>Latif Sadigov</cp:lastModifiedBy>
  <cp:revision>5</cp:revision>
  <dcterms:created xsi:type="dcterms:W3CDTF">2013-01-27T09:14:00Z</dcterms:created>
  <dcterms:modified xsi:type="dcterms:W3CDTF">2024-11-07T11:29:12Z</dcterms:modified>
</cp:coreProperties>
</file>